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25" r:id="rId6"/>
    <p:sldId id="272" r:id="rId7"/>
    <p:sldId id="274" r:id="rId8"/>
    <p:sldId id="276" r:id="rId9"/>
    <p:sldId id="30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50145E-2413-4A47-A67C-37491D42AD69}" v="378" dt="2024-05-24T07:13:25.211"/>
    <p1510:client id="{43A8AFC2-774E-D117-F637-12C7CFB58744}" v="6" dt="2024-05-24T07:58:17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uthälla Tanja" userId="S::tanja.skuthalla@ovph.fi::178ba649-bdec-4ba0-b6b5-65d2f655b5ca" providerId="AD" clId="Web-{9AD84950-CF5C-4F7F-AD6F-F7CB91199E75}"/>
    <pc:docChg chg="modSld">
      <pc:chgData name="Skuthälla Tanja" userId="S::tanja.skuthalla@ovph.fi::178ba649-bdec-4ba0-b6b5-65d2f655b5ca" providerId="AD" clId="Web-{9AD84950-CF5C-4F7F-AD6F-F7CB91199E75}" dt="2024-05-20T08:57:54.542" v="8" actId="20577"/>
      <pc:docMkLst>
        <pc:docMk/>
      </pc:docMkLst>
      <pc:sldChg chg="modSp">
        <pc:chgData name="Skuthälla Tanja" userId="S::tanja.skuthalla@ovph.fi::178ba649-bdec-4ba0-b6b5-65d2f655b5ca" providerId="AD" clId="Web-{9AD84950-CF5C-4F7F-AD6F-F7CB91199E75}" dt="2024-05-20T08:57:43.386" v="3" actId="20577"/>
        <pc:sldMkLst>
          <pc:docMk/>
          <pc:sldMk cId="1655836150" sldId="272"/>
        </pc:sldMkLst>
        <pc:spChg chg="mod">
          <ac:chgData name="Skuthälla Tanja" userId="S::tanja.skuthalla@ovph.fi::178ba649-bdec-4ba0-b6b5-65d2f655b5ca" providerId="AD" clId="Web-{9AD84950-CF5C-4F7F-AD6F-F7CB91199E75}" dt="2024-05-20T08:57:43.386" v="3" actId="20577"/>
          <ac:spMkLst>
            <pc:docMk/>
            <pc:sldMk cId="1655836150" sldId="272"/>
            <ac:spMk id="4" creationId="{A24789DD-EF7C-0FC2-FDA3-4ED3235A8DC3}"/>
          </ac:spMkLst>
        </pc:spChg>
      </pc:sldChg>
      <pc:sldChg chg="modSp">
        <pc:chgData name="Skuthälla Tanja" userId="S::tanja.skuthalla@ovph.fi::178ba649-bdec-4ba0-b6b5-65d2f655b5ca" providerId="AD" clId="Web-{9AD84950-CF5C-4F7F-AD6F-F7CB91199E75}" dt="2024-05-20T08:57:54.542" v="8" actId="20577"/>
        <pc:sldMkLst>
          <pc:docMk/>
          <pc:sldMk cId="799574740" sldId="274"/>
        </pc:sldMkLst>
        <pc:spChg chg="mod">
          <ac:chgData name="Skuthälla Tanja" userId="S::tanja.skuthalla@ovph.fi::178ba649-bdec-4ba0-b6b5-65d2f655b5ca" providerId="AD" clId="Web-{9AD84950-CF5C-4F7F-AD6F-F7CB91199E75}" dt="2024-05-20T08:57:50.261" v="7" actId="20577"/>
          <ac:spMkLst>
            <pc:docMk/>
            <pc:sldMk cId="799574740" sldId="274"/>
            <ac:spMk id="6" creationId="{7FF0B74B-F9D8-3464-86DD-91E947F17173}"/>
          </ac:spMkLst>
        </pc:spChg>
        <pc:spChg chg="mod">
          <ac:chgData name="Skuthälla Tanja" userId="S::tanja.skuthalla@ovph.fi::178ba649-bdec-4ba0-b6b5-65d2f655b5ca" providerId="AD" clId="Web-{9AD84950-CF5C-4F7F-AD6F-F7CB91199E75}" dt="2024-05-20T08:57:54.542" v="8" actId="20577"/>
          <ac:spMkLst>
            <pc:docMk/>
            <pc:sldMk cId="799574740" sldId="274"/>
            <ac:spMk id="8" creationId="{C99A7751-CD39-8DE6-C0BC-CFBE8079525E}"/>
          </ac:spMkLst>
        </pc:spChg>
      </pc:sldChg>
    </pc:docChg>
  </pc:docChgLst>
  <pc:docChgLst>
    <pc:chgData name="Kantola Christian" userId="S::christian.kantola@ovph.fi::612669f4-917f-47aa-ac80-23109edfd59f" providerId="AD" clId="Web-{9B5C0B9B-2157-2B4D-ED12-3A8D48CFCBB0}"/>
    <pc:docChg chg="modSld">
      <pc:chgData name="Kantola Christian" userId="S::christian.kantola@ovph.fi::612669f4-917f-47aa-ac80-23109edfd59f" providerId="AD" clId="Web-{9B5C0B9B-2157-2B4D-ED12-3A8D48CFCBB0}" dt="2024-04-05T07:08:03.881" v="465" actId="20577"/>
      <pc:docMkLst>
        <pc:docMk/>
      </pc:docMkLst>
      <pc:sldChg chg="modSp">
        <pc:chgData name="Kantola Christian" userId="S::christian.kantola@ovph.fi::612669f4-917f-47aa-ac80-23109edfd59f" providerId="AD" clId="Web-{9B5C0B9B-2157-2B4D-ED12-3A8D48CFCBB0}" dt="2024-04-05T06:59:35.452" v="5" actId="20577"/>
        <pc:sldMkLst>
          <pc:docMk/>
          <pc:sldMk cId="1257341781" sldId="256"/>
        </pc:sldMkLst>
        <pc:spChg chg="mod">
          <ac:chgData name="Kantola Christian" userId="S::christian.kantola@ovph.fi::612669f4-917f-47aa-ac80-23109edfd59f" providerId="AD" clId="Web-{9B5C0B9B-2157-2B4D-ED12-3A8D48CFCBB0}" dt="2024-04-05T06:59:35.452" v="5" actId="20577"/>
          <ac:spMkLst>
            <pc:docMk/>
            <pc:sldMk cId="1257341781" sldId="256"/>
            <ac:spMk id="3" creationId="{CE2751FD-BF62-47E2-835B-FEDE70EA777A}"/>
          </ac:spMkLst>
        </pc:spChg>
      </pc:sldChg>
      <pc:sldChg chg="delSp modSp">
        <pc:chgData name="Kantola Christian" userId="S::christian.kantola@ovph.fi::612669f4-917f-47aa-ac80-23109edfd59f" providerId="AD" clId="Web-{9B5C0B9B-2157-2B4D-ED12-3A8D48CFCBB0}" dt="2024-04-05T07:08:03.881" v="465" actId="20577"/>
        <pc:sldMkLst>
          <pc:docMk/>
          <pc:sldMk cId="272733054" sldId="273"/>
        </pc:sldMkLst>
        <pc:spChg chg="del mod">
          <ac:chgData name="Kantola Christian" userId="S::christian.kantola@ovph.fi::612669f4-917f-47aa-ac80-23109edfd59f" providerId="AD" clId="Web-{9B5C0B9B-2157-2B4D-ED12-3A8D48CFCBB0}" dt="2024-04-05T07:07:44.506" v="462"/>
          <ac:spMkLst>
            <pc:docMk/>
            <pc:sldMk cId="272733054" sldId="273"/>
            <ac:spMk id="5" creationId="{00000000-0000-0000-0000-000000000000}"/>
          </ac:spMkLst>
        </pc:spChg>
        <pc:spChg chg="mod">
          <ac:chgData name="Kantola Christian" userId="S::christian.kantola@ovph.fi::612669f4-917f-47aa-ac80-23109edfd59f" providerId="AD" clId="Web-{9B5C0B9B-2157-2B4D-ED12-3A8D48CFCBB0}" dt="2024-04-05T07:08:03.881" v="465" actId="20577"/>
          <ac:spMkLst>
            <pc:docMk/>
            <pc:sldMk cId="272733054" sldId="273"/>
            <ac:spMk id="8" creationId="{00000000-0000-0000-0000-000000000000}"/>
          </ac:spMkLst>
        </pc:spChg>
      </pc:sldChg>
      <pc:sldChg chg="addSp delSp modSp">
        <pc:chgData name="Kantola Christian" userId="S::christian.kantola@ovph.fi::612669f4-917f-47aa-ac80-23109edfd59f" providerId="AD" clId="Web-{9B5C0B9B-2157-2B4D-ED12-3A8D48CFCBB0}" dt="2024-04-05T07:06:40.318" v="446" actId="20577"/>
        <pc:sldMkLst>
          <pc:docMk/>
          <pc:sldMk cId="2662655809" sldId="323"/>
        </pc:sldMkLst>
        <pc:spChg chg="add mod">
          <ac:chgData name="Kantola Christian" userId="S::christian.kantola@ovph.fi::612669f4-917f-47aa-ac80-23109edfd59f" providerId="AD" clId="Web-{9B5C0B9B-2157-2B4D-ED12-3A8D48CFCBB0}" dt="2024-04-05T07:05:56.911" v="296" actId="20577"/>
          <ac:spMkLst>
            <pc:docMk/>
            <pc:sldMk cId="2662655809" sldId="323"/>
            <ac:spMk id="3" creationId="{4570C99F-502D-312A-141B-91A270053FEE}"/>
          </ac:spMkLst>
        </pc:spChg>
        <pc:spChg chg="del mod">
          <ac:chgData name="Kantola Christian" userId="S::christian.kantola@ovph.fi::612669f4-917f-47aa-ac80-23109edfd59f" providerId="AD" clId="Web-{9B5C0B9B-2157-2B4D-ED12-3A8D48CFCBB0}" dt="2024-04-05T07:01:09" v="63"/>
          <ac:spMkLst>
            <pc:docMk/>
            <pc:sldMk cId="2662655809" sldId="323"/>
            <ac:spMk id="7" creationId="{E4C4A084-C558-4692-86C8-4F4F4EBDEB45}"/>
          </ac:spMkLst>
        </pc:spChg>
        <pc:spChg chg="del mod">
          <ac:chgData name="Kantola Christian" userId="S::christian.kantola@ovph.fi::612669f4-917f-47aa-ac80-23109edfd59f" providerId="AD" clId="Web-{9B5C0B9B-2157-2B4D-ED12-3A8D48CFCBB0}" dt="2024-04-05T07:00:56.375" v="57"/>
          <ac:spMkLst>
            <pc:docMk/>
            <pc:sldMk cId="2662655809" sldId="323"/>
            <ac:spMk id="9" creationId="{DE8286AE-F4C4-4D89-A6F2-843EE4507F77}"/>
          </ac:spMkLst>
        </pc:spChg>
        <pc:spChg chg="mod">
          <ac:chgData name="Kantola Christian" userId="S::christian.kantola@ovph.fi::612669f4-917f-47aa-ac80-23109edfd59f" providerId="AD" clId="Web-{9B5C0B9B-2157-2B4D-ED12-3A8D48CFCBB0}" dt="2024-04-05T07:06:40.318" v="446" actId="20577"/>
          <ac:spMkLst>
            <pc:docMk/>
            <pc:sldMk cId="2662655809" sldId="323"/>
            <ac:spMk id="10" creationId="{72E1367B-044C-40AA-B95D-C1B9F7B33296}"/>
          </ac:spMkLst>
        </pc:spChg>
        <pc:spChg chg="mod">
          <ac:chgData name="Kantola Christian" userId="S::christian.kantola@ovph.fi::612669f4-917f-47aa-ac80-23109edfd59f" providerId="AD" clId="Web-{9B5C0B9B-2157-2B4D-ED12-3A8D48CFCBB0}" dt="2024-04-05T07:00:46.453" v="42" actId="20577"/>
          <ac:spMkLst>
            <pc:docMk/>
            <pc:sldMk cId="2662655809" sldId="323"/>
            <ac:spMk id="11" creationId="{C9393257-90C4-493A-87CB-50A248A160F9}"/>
          </ac:spMkLst>
        </pc:spChg>
        <pc:spChg chg="mod">
          <ac:chgData name="Kantola Christian" userId="S::christian.kantola@ovph.fi::612669f4-917f-47aa-ac80-23109edfd59f" providerId="AD" clId="Web-{9B5C0B9B-2157-2B4D-ED12-3A8D48CFCBB0}" dt="2024-04-05T07:00:40.844" v="29" actId="20577"/>
          <ac:spMkLst>
            <pc:docMk/>
            <pc:sldMk cId="2662655809" sldId="323"/>
            <ac:spMk id="13" creationId="{B8B5285A-114C-4EBB-BC70-BCA611BDE790}"/>
          </ac:spMkLst>
        </pc:spChg>
        <pc:spChg chg="mod">
          <ac:chgData name="Kantola Christian" userId="S::christian.kantola@ovph.fi::612669f4-917f-47aa-ac80-23109edfd59f" providerId="AD" clId="Web-{9B5C0B9B-2157-2B4D-ED12-3A8D48CFCBB0}" dt="2024-04-05T07:00:35.812" v="25" actId="20577"/>
          <ac:spMkLst>
            <pc:docMk/>
            <pc:sldMk cId="2662655809" sldId="323"/>
            <ac:spMk id="15" creationId="{99BB5C40-2571-412C-9EF7-EAA73E1DB2C1}"/>
          </ac:spMkLst>
        </pc:spChg>
        <pc:spChg chg="del mod">
          <ac:chgData name="Kantola Christian" userId="S::christian.kantola@ovph.fi::612669f4-917f-47aa-ac80-23109edfd59f" providerId="AD" clId="Web-{9B5C0B9B-2157-2B4D-ED12-3A8D48CFCBB0}" dt="2024-04-05T07:06:14.583" v="327"/>
          <ac:spMkLst>
            <pc:docMk/>
            <pc:sldMk cId="2662655809" sldId="323"/>
            <ac:spMk id="16" creationId="{3BF56558-B806-5419-0C34-EFEBF79AE71B}"/>
          </ac:spMkLst>
        </pc:spChg>
        <pc:spChg chg="del mod">
          <ac:chgData name="Kantola Christian" userId="S::christian.kantola@ovph.fi::612669f4-917f-47aa-ac80-23109edfd59f" providerId="AD" clId="Web-{9B5C0B9B-2157-2B4D-ED12-3A8D48CFCBB0}" dt="2024-04-05T07:06:31.942" v="444"/>
          <ac:spMkLst>
            <pc:docMk/>
            <pc:sldMk cId="2662655809" sldId="323"/>
            <ac:spMk id="19" creationId="{6ABB7FC3-A7E2-40B8-B539-D6D02155A351}"/>
          </ac:spMkLst>
        </pc:spChg>
      </pc:sldChg>
      <pc:sldChg chg="modSp">
        <pc:chgData name="Kantola Christian" userId="S::christian.kantola@ovph.fi::612669f4-917f-47aa-ac80-23109edfd59f" providerId="AD" clId="Web-{9B5C0B9B-2157-2B4D-ED12-3A8D48CFCBB0}" dt="2024-04-05T06:59:44.968" v="10" actId="20577"/>
        <pc:sldMkLst>
          <pc:docMk/>
          <pc:sldMk cId="3176692888" sldId="335"/>
        </pc:sldMkLst>
        <pc:spChg chg="mod">
          <ac:chgData name="Kantola Christian" userId="S::christian.kantola@ovph.fi::612669f4-917f-47aa-ac80-23109edfd59f" providerId="AD" clId="Web-{9B5C0B9B-2157-2B4D-ED12-3A8D48CFCBB0}" dt="2024-04-05T06:59:44.968" v="10" actId="20577"/>
          <ac:spMkLst>
            <pc:docMk/>
            <pc:sldMk cId="3176692888" sldId="335"/>
            <ac:spMk id="3" creationId="{CE2751FD-BF62-47E2-835B-FEDE70EA777A}"/>
          </ac:spMkLst>
        </pc:spChg>
      </pc:sldChg>
    </pc:docChg>
  </pc:docChgLst>
  <pc:docChgLst>
    <pc:chgData name="Kantola Christian" userId="S::christian.kantola@ovph.fi::612669f4-917f-47aa-ac80-23109edfd59f" providerId="AD" clId="Web-{A39E6070-59D6-0343-9F23-14C8551BBC57}"/>
    <pc:docChg chg="modSld">
      <pc:chgData name="Kantola Christian" userId="S::christian.kantola@ovph.fi::612669f4-917f-47aa-ac80-23109edfd59f" providerId="AD" clId="Web-{A39E6070-59D6-0343-9F23-14C8551BBC57}" dt="2024-05-22T05:37:26.405" v="9" actId="20577"/>
      <pc:docMkLst>
        <pc:docMk/>
      </pc:docMkLst>
      <pc:sldChg chg="modSp">
        <pc:chgData name="Kantola Christian" userId="S::christian.kantola@ovph.fi::612669f4-917f-47aa-ac80-23109edfd59f" providerId="AD" clId="Web-{A39E6070-59D6-0343-9F23-14C8551BBC57}" dt="2024-05-22T05:37:10.592" v="1" actId="20577"/>
        <pc:sldMkLst>
          <pc:docMk/>
          <pc:sldMk cId="1655836150" sldId="272"/>
        </pc:sldMkLst>
        <pc:spChg chg="mod">
          <ac:chgData name="Kantola Christian" userId="S::christian.kantola@ovph.fi::612669f4-917f-47aa-ac80-23109edfd59f" providerId="AD" clId="Web-{A39E6070-59D6-0343-9F23-14C8551BBC57}" dt="2024-05-22T05:37:10.592" v="1" actId="20577"/>
          <ac:spMkLst>
            <pc:docMk/>
            <pc:sldMk cId="1655836150" sldId="272"/>
            <ac:spMk id="4" creationId="{A24789DD-EF7C-0FC2-FDA3-4ED3235A8DC3}"/>
          </ac:spMkLst>
        </pc:spChg>
      </pc:sldChg>
      <pc:sldChg chg="modSp">
        <pc:chgData name="Kantola Christian" userId="S::christian.kantola@ovph.fi::612669f4-917f-47aa-ac80-23109edfd59f" providerId="AD" clId="Web-{A39E6070-59D6-0343-9F23-14C8551BBC57}" dt="2024-05-22T05:37:26.405" v="9" actId="20577"/>
        <pc:sldMkLst>
          <pc:docMk/>
          <pc:sldMk cId="799574740" sldId="274"/>
        </pc:sldMkLst>
        <pc:spChg chg="mod">
          <ac:chgData name="Kantola Christian" userId="S::christian.kantola@ovph.fi::612669f4-917f-47aa-ac80-23109edfd59f" providerId="AD" clId="Web-{A39E6070-59D6-0343-9F23-14C8551BBC57}" dt="2024-05-22T05:37:21.139" v="5" actId="20577"/>
          <ac:spMkLst>
            <pc:docMk/>
            <pc:sldMk cId="799574740" sldId="274"/>
            <ac:spMk id="6" creationId="{7FF0B74B-F9D8-3464-86DD-91E947F17173}"/>
          </ac:spMkLst>
        </pc:spChg>
        <pc:spChg chg="mod">
          <ac:chgData name="Kantola Christian" userId="S::christian.kantola@ovph.fi::612669f4-917f-47aa-ac80-23109edfd59f" providerId="AD" clId="Web-{A39E6070-59D6-0343-9F23-14C8551BBC57}" dt="2024-05-22T05:37:26.405" v="9" actId="20577"/>
          <ac:spMkLst>
            <pc:docMk/>
            <pc:sldMk cId="799574740" sldId="274"/>
            <ac:spMk id="8" creationId="{C99A7751-CD39-8DE6-C0BC-CFBE8079525E}"/>
          </ac:spMkLst>
        </pc:spChg>
      </pc:sldChg>
    </pc:docChg>
  </pc:docChgLst>
  <pc:docChgLst>
    <pc:chgData name="Kantola Christian" userId="S::christian.kantola@ovph.fi::612669f4-917f-47aa-ac80-23109edfd59f" providerId="AD" clId="Web-{D34EE7D8-7874-DF35-5EE7-852CD6C7C79D}"/>
    <pc:docChg chg="modSld">
      <pc:chgData name="Kantola Christian" userId="S::christian.kantola@ovph.fi::612669f4-917f-47aa-ac80-23109edfd59f" providerId="AD" clId="Web-{D34EE7D8-7874-DF35-5EE7-852CD6C7C79D}" dt="2024-04-05T07:20:42.036" v="962" actId="20577"/>
      <pc:docMkLst>
        <pc:docMk/>
      </pc:docMkLst>
      <pc:sldChg chg="modSp">
        <pc:chgData name="Kantola Christian" userId="S::christian.kantola@ovph.fi::612669f4-917f-47aa-ac80-23109edfd59f" providerId="AD" clId="Web-{D34EE7D8-7874-DF35-5EE7-852CD6C7C79D}" dt="2024-04-05T07:09:05.914" v="31" actId="20577"/>
        <pc:sldMkLst>
          <pc:docMk/>
          <pc:sldMk cId="272733054" sldId="273"/>
        </pc:sldMkLst>
        <pc:spChg chg="mod">
          <ac:chgData name="Kantola Christian" userId="S::christian.kantola@ovph.fi::612669f4-917f-47aa-ac80-23109edfd59f" providerId="AD" clId="Web-{D34EE7D8-7874-DF35-5EE7-852CD6C7C79D}" dt="2024-04-05T07:09:05.914" v="31" actId="20577"/>
          <ac:spMkLst>
            <pc:docMk/>
            <pc:sldMk cId="272733054" sldId="273"/>
            <ac:spMk id="8" creationId="{00000000-0000-0000-0000-000000000000}"/>
          </ac:spMkLst>
        </pc:spChg>
      </pc:sldChg>
      <pc:sldChg chg="delSp modSp">
        <pc:chgData name="Kantola Christian" userId="S::christian.kantola@ovph.fi::612669f4-917f-47aa-ac80-23109edfd59f" providerId="AD" clId="Web-{D34EE7D8-7874-DF35-5EE7-852CD6C7C79D}" dt="2024-04-05T07:11:26.385" v="141" actId="20577"/>
        <pc:sldMkLst>
          <pc:docMk/>
          <pc:sldMk cId="1763840058" sldId="275"/>
        </pc:sldMkLst>
        <pc:spChg chg="del mod">
          <ac:chgData name="Kantola Christian" userId="S::christian.kantola@ovph.fi::612669f4-917f-47aa-ac80-23109edfd59f" providerId="AD" clId="Web-{D34EE7D8-7874-DF35-5EE7-852CD6C7C79D}" dt="2024-04-05T07:09:47.462" v="33"/>
          <ac:spMkLst>
            <pc:docMk/>
            <pc:sldMk cId="1763840058" sldId="275"/>
            <ac:spMk id="13" creationId="{00000000-0000-0000-0000-000000000000}"/>
          </ac:spMkLst>
        </pc:spChg>
        <pc:spChg chg="mod">
          <ac:chgData name="Kantola Christian" userId="S::christian.kantola@ovph.fi::612669f4-917f-47aa-ac80-23109edfd59f" providerId="AD" clId="Web-{D34EE7D8-7874-DF35-5EE7-852CD6C7C79D}" dt="2024-04-05T07:11:26.385" v="141" actId="20577"/>
          <ac:spMkLst>
            <pc:docMk/>
            <pc:sldMk cId="1763840058" sldId="275"/>
            <ac:spMk id="48" creationId="{7EB1D047-C9CB-4437-88D9-F93983DDD57D}"/>
          </ac:spMkLst>
        </pc:spChg>
      </pc:sldChg>
      <pc:sldChg chg="delSp modSp">
        <pc:chgData name="Kantola Christian" userId="S::christian.kantola@ovph.fi::612669f4-917f-47aa-ac80-23109edfd59f" providerId="AD" clId="Web-{D34EE7D8-7874-DF35-5EE7-852CD6C7C79D}" dt="2024-04-05T07:12:32.605" v="483" actId="20577"/>
        <pc:sldMkLst>
          <pc:docMk/>
          <pc:sldMk cId="2396323148" sldId="281"/>
        </pc:sldMkLst>
        <pc:spChg chg="mod">
          <ac:chgData name="Kantola Christian" userId="S::christian.kantola@ovph.fi::612669f4-917f-47aa-ac80-23109edfd59f" providerId="AD" clId="Web-{D34EE7D8-7874-DF35-5EE7-852CD6C7C79D}" dt="2024-04-05T07:12:17.277" v="354" actId="20577"/>
          <ac:spMkLst>
            <pc:docMk/>
            <pc:sldMk cId="2396323148" sldId="281"/>
            <ac:spMk id="2" creationId="{00000000-0000-0000-0000-000000000000}"/>
          </ac:spMkLst>
        </pc:spChg>
        <pc:spChg chg="del mod">
          <ac:chgData name="Kantola Christian" userId="S::christian.kantola@ovph.fi::612669f4-917f-47aa-ac80-23109edfd59f" providerId="AD" clId="Web-{D34EE7D8-7874-DF35-5EE7-852CD6C7C79D}" dt="2024-04-05T07:11:52.964" v="222"/>
          <ac:spMkLst>
            <pc:docMk/>
            <pc:sldMk cId="2396323148" sldId="281"/>
            <ac:spMk id="10" creationId="{00000000-0000-0000-0000-000000000000}"/>
          </ac:spMkLst>
        </pc:spChg>
        <pc:spChg chg="mod">
          <ac:chgData name="Kantola Christian" userId="S::christian.kantola@ovph.fi::612669f4-917f-47aa-ac80-23109edfd59f" providerId="AD" clId="Web-{D34EE7D8-7874-DF35-5EE7-852CD6C7C79D}" dt="2024-04-05T07:12:32.605" v="483" actId="20577"/>
          <ac:spMkLst>
            <pc:docMk/>
            <pc:sldMk cId="2396323148" sldId="281"/>
            <ac:spMk id="14" creationId="{00000000-0000-0000-0000-000000000000}"/>
          </ac:spMkLst>
        </pc:spChg>
      </pc:sldChg>
      <pc:sldChg chg="addSp delSp modSp">
        <pc:chgData name="Kantola Christian" userId="S::christian.kantola@ovph.fi::612669f4-917f-47aa-ac80-23109edfd59f" providerId="AD" clId="Web-{D34EE7D8-7874-DF35-5EE7-852CD6C7C79D}" dt="2024-04-05T07:20:42.036" v="962" actId="20577"/>
        <pc:sldMkLst>
          <pc:docMk/>
          <pc:sldMk cId="1301829281" sldId="304"/>
        </pc:sldMkLst>
        <pc:spChg chg="del mod">
          <ac:chgData name="Kantola Christian" userId="S::christian.kantola@ovph.fi::612669f4-917f-47aa-ac80-23109edfd59f" providerId="AD" clId="Web-{D34EE7D8-7874-DF35-5EE7-852CD6C7C79D}" dt="2024-04-05T07:20:27.192" v="866"/>
          <ac:spMkLst>
            <pc:docMk/>
            <pc:sldMk cId="1301829281" sldId="304"/>
            <ac:spMk id="4" creationId="{00000000-0000-0000-0000-000000000000}"/>
          </ac:spMkLst>
        </pc:spChg>
        <pc:spChg chg="mod">
          <ac:chgData name="Kantola Christian" userId="S::christian.kantola@ovph.fi::612669f4-917f-47aa-ac80-23109edfd59f" providerId="AD" clId="Web-{D34EE7D8-7874-DF35-5EE7-852CD6C7C79D}" dt="2024-04-05T07:20:42.036" v="962" actId="20577"/>
          <ac:spMkLst>
            <pc:docMk/>
            <pc:sldMk cId="1301829281" sldId="304"/>
            <ac:spMk id="5" creationId="{58DCC82E-EAAD-2464-E627-9715A5278087}"/>
          </ac:spMkLst>
        </pc:spChg>
        <pc:spChg chg="mod">
          <ac:chgData name="Kantola Christian" userId="S::christian.kantola@ovph.fi::612669f4-917f-47aa-ac80-23109edfd59f" providerId="AD" clId="Web-{D34EE7D8-7874-DF35-5EE7-852CD6C7C79D}" dt="2024-04-05T07:20:18.051" v="864" actId="20577"/>
          <ac:spMkLst>
            <pc:docMk/>
            <pc:sldMk cId="1301829281" sldId="304"/>
            <ac:spMk id="6" creationId="{26A3A8DD-9392-4700-B9FA-27D9275AC7F5}"/>
          </ac:spMkLst>
        </pc:spChg>
        <pc:spChg chg="del mod">
          <ac:chgData name="Kantola Christian" userId="S::christian.kantola@ovph.fi::612669f4-917f-47aa-ac80-23109edfd59f" providerId="AD" clId="Web-{D34EE7D8-7874-DF35-5EE7-852CD6C7C79D}" dt="2024-04-05T07:19:31.332" v="842"/>
          <ac:spMkLst>
            <pc:docMk/>
            <pc:sldMk cId="1301829281" sldId="304"/>
            <ac:spMk id="9" creationId="{356F457D-A63A-424E-8EDF-9BB812649737}"/>
          </ac:spMkLst>
        </pc:spChg>
        <pc:spChg chg="del mod">
          <ac:chgData name="Kantola Christian" userId="S::christian.kantola@ovph.fi::612669f4-917f-47aa-ac80-23109edfd59f" providerId="AD" clId="Web-{D34EE7D8-7874-DF35-5EE7-852CD6C7C79D}" dt="2024-04-05T07:13:02.998" v="487"/>
          <ac:spMkLst>
            <pc:docMk/>
            <pc:sldMk cId="1301829281" sldId="304"/>
            <ac:spMk id="10" creationId="{E3138587-41C6-4D3C-902C-720B191A9174}"/>
          </ac:spMkLst>
        </pc:spChg>
        <pc:spChg chg="mod">
          <ac:chgData name="Kantola Christian" userId="S::christian.kantola@ovph.fi::612669f4-917f-47aa-ac80-23109edfd59f" providerId="AD" clId="Web-{D34EE7D8-7874-DF35-5EE7-852CD6C7C79D}" dt="2024-04-05T07:17:17.611" v="639" actId="20577"/>
          <ac:spMkLst>
            <pc:docMk/>
            <pc:sldMk cId="1301829281" sldId="304"/>
            <ac:spMk id="11" creationId="{21899D8F-F29C-4A8D-23F8-AFF4AA5C4F45}"/>
          </ac:spMkLst>
        </pc:spChg>
        <pc:spChg chg="add mod">
          <ac:chgData name="Kantola Christian" userId="S::christian.kantola@ovph.fi::612669f4-917f-47aa-ac80-23109edfd59f" providerId="AD" clId="Web-{D34EE7D8-7874-DF35-5EE7-852CD6C7C79D}" dt="2024-04-05T07:15:42.985" v="552" actId="20577"/>
          <ac:spMkLst>
            <pc:docMk/>
            <pc:sldMk cId="1301829281" sldId="304"/>
            <ac:spMk id="12" creationId="{AEA36981-9605-E71F-3662-1D9CFE93CF09}"/>
          </ac:spMkLst>
        </pc:spChg>
        <pc:spChg chg="mod">
          <ac:chgData name="Kantola Christian" userId="S::christian.kantola@ovph.fi::612669f4-917f-47aa-ac80-23109edfd59f" providerId="AD" clId="Web-{D34EE7D8-7874-DF35-5EE7-852CD6C7C79D}" dt="2024-04-05T07:18:02.471" v="777" actId="20577"/>
          <ac:spMkLst>
            <pc:docMk/>
            <pc:sldMk cId="1301829281" sldId="304"/>
            <ac:spMk id="15" creationId="{DF49FE46-8DC9-492B-B5AC-EF39DE113738}"/>
          </ac:spMkLst>
        </pc:spChg>
      </pc:sldChg>
    </pc:docChg>
  </pc:docChgLst>
  <pc:docChgLst>
    <pc:chgData name="Skuthälla Tanja" userId="S::tanja.skuthalla@ovph.fi::178ba649-bdec-4ba0-b6b5-65d2f655b5ca" providerId="AD" clId="Web-{121D98B8-A954-4234-8066-13C336C3054B}"/>
    <pc:docChg chg="modSld">
      <pc:chgData name="Skuthälla Tanja" userId="S::tanja.skuthalla@ovph.fi::178ba649-bdec-4ba0-b6b5-65d2f655b5ca" providerId="AD" clId="Web-{121D98B8-A954-4234-8066-13C336C3054B}" dt="2024-04-11T12:35:05.594" v="17" actId="20577"/>
      <pc:docMkLst>
        <pc:docMk/>
      </pc:docMkLst>
      <pc:sldChg chg="modSp">
        <pc:chgData name="Skuthälla Tanja" userId="S::tanja.skuthalla@ovph.fi::178ba649-bdec-4ba0-b6b5-65d2f655b5ca" providerId="AD" clId="Web-{121D98B8-A954-4234-8066-13C336C3054B}" dt="2024-04-11T12:35:05.594" v="17" actId="20577"/>
        <pc:sldMkLst>
          <pc:docMk/>
          <pc:sldMk cId="1257341781" sldId="256"/>
        </pc:sldMkLst>
        <pc:spChg chg="mod">
          <ac:chgData name="Skuthälla Tanja" userId="S::tanja.skuthalla@ovph.fi::178ba649-bdec-4ba0-b6b5-65d2f655b5ca" providerId="AD" clId="Web-{121D98B8-A954-4234-8066-13C336C3054B}" dt="2024-04-11T12:35:05.594" v="17" actId="20577"/>
          <ac:spMkLst>
            <pc:docMk/>
            <pc:sldMk cId="1257341781" sldId="256"/>
            <ac:spMk id="3" creationId="{CE2751FD-BF62-47E2-835B-FEDE70EA777A}"/>
          </ac:spMkLst>
        </pc:spChg>
      </pc:sldChg>
    </pc:docChg>
  </pc:docChgLst>
  <pc:docChgLst>
    <pc:chgData name="Mäki-Valtari Riika" userId="S::riika.maki-valtari@ovph.fi::161f3c86-2fa8-45d8-8966-16ff2e48c5c2" providerId="AD" clId="Web-{ED485BF9-ECBE-4704-BEC1-CDC72841102C}"/>
    <pc:docChg chg="modSld">
      <pc:chgData name="Mäki-Valtari Riika" userId="S::riika.maki-valtari@ovph.fi::161f3c86-2fa8-45d8-8966-16ff2e48c5c2" providerId="AD" clId="Web-{ED485BF9-ECBE-4704-BEC1-CDC72841102C}" dt="2024-04-25T11:51:30.769" v="62" actId="1076"/>
      <pc:docMkLst>
        <pc:docMk/>
      </pc:docMkLst>
      <pc:sldChg chg="modSp">
        <pc:chgData name="Mäki-Valtari Riika" userId="S::riika.maki-valtari@ovph.fi::161f3c86-2fa8-45d8-8966-16ff2e48c5c2" providerId="AD" clId="Web-{ED485BF9-ECBE-4704-BEC1-CDC72841102C}" dt="2024-04-25T11:51:30.769" v="62" actId="1076"/>
        <pc:sldMkLst>
          <pc:docMk/>
          <pc:sldMk cId="799574740" sldId="274"/>
        </pc:sldMkLst>
        <pc:spChg chg="mod">
          <ac:chgData name="Mäki-Valtari Riika" userId="S::riika.maki-valtari@ovph.fi::161f3c86-2fa8-45d8-8966-16ff2e48c5c2" providerId="AD" clId="Web-{ED485BF9-ECBE-4704-BEC1-CDC72841102C}" dt="2024-04-25T11:50:28.174" v="47" actId="20577"/>
          <ac:spMkLst>
            <pc:docMk/>
            <pc:sldMk cId="799574740" sldId="274"/>
            <ac:spMk id="4" creationId="{6B59B6CA-CEEA-380A-C04F-06F588880271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50:59.597" v="53" actId="14100"/>
          <ac:spMkLst>
            <pc:docMk/>
            <pc:sldMk cId="799574740" sldId="274"/>
            <ac:spMk id="5" creationId="{29863879-5A72-4ED3-971C-CE6581B29D8D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51:30.769" v="62" actId="1076"/>
          <ac:spMkLst>
            <pc:docMk/>
            <pc:sldMk cId="799574740" sldId="274"/>
            <ac:spMk id="6" creationId="{7FF0B74B-F9D8-3464-86DD-91E947F17173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51:08.175" v="57" actId="1076"/>
          <ac:spMkLst>
            <pc:docMk/>
            <pc:sldMk cId="799574740" sldId="274"/>
            <ac:spMk id="7" creationId="{41116424-5072-4DD0-8777-E3681D1EBBA0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51:22.019" v="61" actId="14100"/>
          <ac:spMkLst>
            <pc:docMk/>
            <pc:sldMk cId="799574740" sldId="274"/>
            <ac:spMk id="8" creationId="{C99A7751-CD39-8DE6-C0BC-CFBE8079525E}"/>
          </ac:spMkLst>
        </pc:spChg>
      </pc:sldChg>
      <pc:sldChg chg="addSp delSp modSp">
        <pc:chgData name="Mäki-Valtari Riika" userId="S::riika.maki-valtari@ovph.fi::161f3c86-2fa8-45d8-8966-16ff2e48c5c2" providerId="AD" clId="Web-{ED485BF9-ECBE-4704-BEC1-CDC72841102C}" dt="2024-04-25T11:50:20.924" v="46" actId="20577"/>
        <pc:sldMkLst>
          <pc:docMk/>
          <pc:sldMk cId="1763840058" sldId="275"/>
        </pc:sldMkLst>
        <pc:spChg chg="add mod">
          <ac:chgData name="Mäki-Valtari Riika" userId="S::riika.maki-valtari@ovph.fi::161f3c86-2fa8-45d8-8966-16ff2e48c5c2" providerId="AD" clId="Web-{ED485BF9-ECBE-4704-BEC1-CDC72841102C}" dt="2024-04-25T11:49:56.127" v="44" actId="1076"/>
          <ac:spMkLst>
            <pc:docMk/>
            <pc:sldMk cId="1763840058" sldId="275"/>
            <ac:spMk id="13" creationId="{1760ADCE-7C88-3CAB-D616-BAEB09C64922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50:20.924" v="46" actId="20577"/>
          <ac:spMkLst>
            <pc:docMk/>
            <pc:sldMk cId="1763840058" sldId="275"/>
            <ac:spMk id="16" creationId="{D163B016-4775-1757-D0B1-EFF5D01DC28D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48:24.766" v="17" actId="1076"/>
          <ac:spMkLst>
            <pc:docMk/>
            <pc:sldMk cId="1763840058" sldId="275"/>
            <ac:spMk id="17" creationId="{7EB1D047-C9CB-4437-88D9-F93983DDD57D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49:12.735" v="39" actId="20577"/>
          <ac:spMkLst>
            <pc:docMk/>
            <pc:sldMk cId="1763840058" sldId="275"/>
            <ac:spMk id="18" creationId="{1A9D8FAE-7C6C-0A53-E05F-332018027A2C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49:49.424" v="43" actId="1076"/>
          <ac:spMkLst>
            <pc:docMk/>
            <pc:sldMk cId="1763840058" sldId="275"/>
            <ac:spMk id="19" creationId="{DA20A6C0-EDDE-42C8-BDA7-EB9258296313}"/>
          </ac:spMkLst>
        </pc:spChg>
        <pc:spChg chg="del mod">
          <ac:chgData name="Mäki-Valtari Riika" userId="S::riika.maki-valtari@ovph.fi::161f3c86-2fa8-45d8-8966-16ff2e48c5c2" providerId="AD" clId="Web-{ED485BF9-ECBE-4704-BEC1-CDC72841102C}" dt="2024-04-25T11:48:57.032" v="35"/>
          <ac:spMkLst>
            <pc:docMk/>
            <pc:sldMk cId="1763840058" sldId="275"/>
            <ac:spMk id="20" creationId="{F2322948-3C22-F0A1-7386-7A30F5F294EE}"/>
          </ac:spMkLst>
        </pc:spChg>
      </pc:sldChg>
    </pc:docChg>
  </pc:docChgLst>
  <pc:docChgLst>
    <pc:chgData name="Mäki-Valtari Riika" userId="161f3c86-2fa8-45d8-8966-16ff2e48c5c2" providerId="ADAL" clId="{72D76EFE-4C9D-43B5-973C-F975E9E57411}"/>
    <pc:docChg chg="undo redo custSel modSld modMainMaster">
      <pc:chgData name="Mäki-Valtari Riika" userId="161f3c86-2fa8-45d8-8966-16ff2e48c5c2" providerId="ADAL" clId="{72D76EFE-4C9D-43B5-973C-F975E9E57411}" dt="2024-04-29T11:32:30.626" v="1126" actId="20577"/>
      <pc:docMkLst>
        <pc:docMk/>
      </pc:docMkLst>
      <pc:sldChg chg="modSp mod">
        <pc:chgData name="Mäki-Valtari Riika" userId="161f3c86-2fa8-45d8-8966-16ff2e48c5c2" providerId="ADAL" clId="{72D76EFE-4C9D-43B5-973C-F975E9E57411}" dt="2024-04-29T11:16:08.436" v="1096"/>
        <pc:sldMkLst>
          <pc:docMk/>
          <pc:sldMk cId="1655836150" sldId="272"/>
        </pc:sldMkLst>
        <pc:spChg chg="ord">
          <ac:chgData name="Mäki-Valtari Riika" userId="161f3c86-2fa8-45d8-8966-16ff2e48c5c2" providerId="ADAL" clId="{72D76EFE-4C9D-43B5-973C-F975E9E57411}" dt="2024-04-29T11:15:11.133" v="1094" actId="13244"/>
          <ac:spMkLst>
            <pc:docMk/>
            <pc:sldMk cId="1655836150" sldId="272"/>
            <ac:spMk id="10" creationId="{C595A997-2ED9-AAAD-081F-4129A55317D3}"/>
          </ac:spMkLst>
        </pc:spChg>
        <pc:spChg chg="ord">
          <ac:chgData name="Mäki-Valtari Riika" userId="161f3c86-2fa8-45d8-8966-16ff2e48c5c2" providerId="ADAL" clId="{72D76EFE-4C9D-43B5-973C-F975E9E57411}" dt="2024-04-29T11:15:52.044" v="1095" actId="13244"/>
          <ac:spMkLst>
            <pc:docMk/>
            <pc:sldMk cId="1655836150" sldId="272"/>
            <ac:spMk id="15" creationId="{9E2DD3D8-21FC-498C-94F7-020218D816A4}"/>
          </ac:spMkLst>
        </pc:spChg>
        <pc:graphicFrameChg chg="mod">
          <ac:chgData name="Mäki-Valtari Riika" userId="161f3c86-2fa8-45d8-8966-16ff2e48c5c2" providerId="ADAL" clId="{72D76EFE-4C9D-43B5-973C-F975E9E57411}" dt="2024-04-29T11:16:08.436" v="1096"/>
          <ac:graphicFrameMkLst>
            <pc:docMk/>
            <pc:sldMk cId="1655836150" sldId="272"/>
            <ac:graphicFrameMk id="9" creationId="{0BDCD22B-6F76-DCB3-893D-E375DFAC441A}"/>
          </ac:graphicFrameMkLst>
        </pc:graphicFrameChg>
      </pc:sldChg>
      <pc:sldChg chg="modSp mod">
        <pc:chgData name="Mäki-Valtari Riika" userId="161f3c86-2fa8-45d8-8966-16ff2e48c5c2" providerId="ADAL" clId="{72D76EFE-4C9D-43B5-973C-F975E9E57411}" dt="2024-04-29T11:16:23.897" v="1097" actId="13244"/>
        <pc:sldMkLst>
          <pc:docMk/>
          <pc:sldMk cId="272733054" sldId="273"/>
        </pc:sldMkLst>
        <pc:spChg chg="ord">
          <ac:chgData name="Mäki-Valtari Riika" userId="161f3c86-2fa8-45d8-8966-16ff2e48c5c2" providerId="ADAL" clId="{72D76EFE-4C9D-43B5-973C-F975E9E57411}" dt="2024-04-29T11:16:23.897" v="1097" actId="13244"/>
          <ac:spMkLst>
            <pc:docMk/>
            <pc:sldMk cId="272733054" sldId="273"/>
            <ac:spMk id="3" creationId="{B82B7ECD-778A-C0DD-6854-D7B1C87C0171}"/>
          </ac:spMkLst>
        </pc:spChg>
      </pc:sldChg>
      <pc:sldChg chg="modSp mod">
        <pc:chgData name="Mäki-Valtari Riika" userId="161f3c86-2fa8-45d8-8966-16ff2e48c5c2" providerId="ADAL" clId="{72D76EFE-4C9D-43B5-973C-F975E9E57411}" dt="2024-04-29T11:16:58.518" v="1098" actId="13244"/>
        <pc:sldMkLst>
          <pc:docMk/>
          <pc:sldMk cId="799574740" sldId="274"/>
        </pc:sldMkLst>
        <pc:spChg chg="mod">
          <ac:chgData name="Mäki-Valtari Riika" userId="161f3c86-2fa8-45d8-8966-16ff2e48c5c2" providerId="ADAL" clId="{72D76EFE-4C9D-43B5-973C-F975E9E57411}" dt="2024-04-25T11:53:42.775" v="81" actId="20577"/>
          <ac:spMkLst>
            <pc:docMk/>
            <pc:sldMk cId="799574740" sldId="274"/>
            <ac:spMk id="6" creationId="{7FF0B74B-F9D8-3464-86DD-91E947F17173}"/>
          </ac:spMkLst>
        </pc:spChg>
        <pc:spChg chg="mod">
          <ac:chgData name="Mäki-Valtari Riika" userId="161f3c86-2fa8-45d8-8966-16ff2e48c5c2" providerId="ADAL" clId="{72D76EFE-4C9D-43B5-973C-F975E9E57411}" dt="2024-04-25T11:56:40.235" v="99" actId="20577"/>
          <ac:spMkLst>
            <pc:docMk/>
            <pc:sldMk cId="799574740" sldId="274"/>
            <ac:spMk id="8" creationId="{C99A7751-CD39-8DE6-C0BC-CFBE8079525E}"/>
          </ac:spMkLst>
        </pc:spChg>
        <pc:spChg chg="ord">
          <ac:chgData name="Mäki-Valtari Riika" userId="161f3c86-2fa8-45d8-8966-16ff2e48c5c2" providerId="ADAL" clId="{72D76EFE-4C9D-43B5-973C-F975E9E57411}" dt="2024-04-29T11:16:58.518" v="1098" actId="13244"/>
          <ac:spMkLst>
            <pc:docMk/>
            <pc:sldMk cId="799574740" sldId="274"/>
            <ac:spMk id="10" creationId="{48E3D1CC-1376-A170-B831-9E67A0E6AAF0}"/>
          </ac:spMkLst>
        </pc:spChg>
      </pc:sldChg>
      <pc:sldChg chg="modSp mod">
        <pc:chgData name="Mäki-Valtari Riika" userId="161f3c86-2fa8-45d8-8966-16ff2e48c5c2" providerId="ADAL" clId="{72D76EFE-4C9D-43B5-973C-F975E9E57411}" dt="2024-04-29T11:29:10.766" v="1099" actId="13244"/>
        <pc:sldMkLst>
          <pc:docMk/>
          <pc:sldMk cId="1763840058" sldId="275"/>
        </pc:sldMkLst>
        <pc:spChg chg="ord">
          <ac:chgData name="Mäki-Valtari Riika" userId="161f3c86-2fa8-45d8-8966-16ff2e48c5c2" providerId="ADAL" clId="{72D76EFE-4C9D-43B5-973C-F975E9E57411}" dt="2024-04-29T11:29:10.766" v="1099" actId="13244"/>
          <ac:spMkLst>
            <pc:docMk/>
            <pc:sldMk cId="1763840058" sldId="275"/>
            <ac:spMk id="14" creationId="{409AD6B1-993A-BA41-CBD1-6633F77268BE}"/>
          </ac:spMkLst>
        </pc:spChg>
      </pc:sldChg>
      <pc:sldChg chg="modSp mod">
        <pc:chgData name="Mäki-Valtari Riika" userId="161f3c86-2fa8-45d8-8966-16ff2e48c5c2" providerId="ADAL" clId="{72D76EFE-4C9D-43B5-973C-F975E9E57411}" dt="2024-04-29T11:30:00.332" v="1100" actId="13244"/>
        <pc:sldMkLst>
          <pc:docMk/>
          <pc:sldMk cId="3334478465" sldId="276"/>
        </pc:sldMkLst>
        <pc:spChg chg="ord">
          <ac:chgData name="Mäki-Valtari Riika" userId="161f3c86-2fa8-45d8-8966-16ff2e48c5c2" providerId="ADAL" clId="{72D76EFE-4C9D-43B5-973C-F975E9E57411}" dt="2024-04-29T11:30:00.332" v="1100" actId="13244"/>
          <ac:spMkLst>
            <pc:docMk/>
            <pc:sldMk cId="3334478465" sldId="276"/>
            <ac:spMk id="3" creationId="{E92F8387-AB37-DB85-5C8A-81085C2A047B}"/>
          </ac:spMkLst>
        </pc:spChg>
      </pc:sldChg>
      <pc:sldChg chg="modSp mod">
        <pc:chgData name="Mäki-Valtari Riika" userId="161f3c86-2fa8-45d8-8966-16ff2e48c5c2" providerId="ADAL" clId="{72D76EFE-4C9D-43B5-973C-F975E9E57411}" dt="2024-04-29T11:30:22.995" v="1101" actId="13244"/>
        <pc:sldMkLst>
          <pc:docMk/>
          <pc:sldMk cId="2396323148" sldId="281"/>
        </pc:sldMkLst>
        <pc:spChg chg="ord">
          <ac:chgData name="Mäki-Valtari Riika" userId="161f3c86-2fa8-45d8-8966-16ff2e48c5c2" providerId="ADAL" clId="{72D76EFE-4C9D-43B5-973C-F975E9E57411}" dt="2024-04-29T11:30:22.995" v="1101" actId="13244"/>
          <ac:spMkLst>
            <pc:docMk/>
            <pc:sldMk cId="2396323148" sldId="281"/>
            <ac:spMk id="5" creationId="{ACDB991E-3E5E-F831-61D9-00CDB9E44EE2}"/>
          </ac:spMkLst>
        </pc:spChg>
      </pc:sldChg>
      <pc:sldChg chg="addSp modSp mod">
        <pc:chgData name="Mäki-Valtari Riika" userId="161f3c86-2fa8-45d8-8966-16ff2e48c5c2" providerId="ADAL" clId="{72D76EFE-4C9D-43B5-973C-F975E9E57411}" dt="2024-04-29T11:32:30.626" v="1126" actId="20577"/>
        <pc:sldMkLst>
          <pc:docMk/>
          <pc:sldMk cId="1301829281" sldId="304"/>
        </pc:sldMkLst>
        <pc:spChg chg="ord">
          <ac:chgData name="Mäki-Valtari Riika" userId="161f3c86-2fa8-45d8-8966-16ff2e48c5c2" providerId="ADAL" clId="{72D76EFE-4C9D-43B5-973C-F975E9E57411}" dt="2024-04-29T11:31:32.036" v="1105" actId="13244"/>
          <ac:spMkLst>
            <pc:docMk/>
            <pc:sldMk cId="1301829281" sldId="304"/>
            <ac:spMk id="4" creationId="{E90CA7F2-D021-4318-913F-3284B41E0AA6}"/>
          </ac:spMkLst>
        </pc:spChg>
        <pc:spChg chg="add mod">
          <ac:chgData name="Mäki-Valtari Riika" userId="161f3c86-2fa8-45d8-8966-16ff2e48c5c2" providerId="ADAL" clId="{72D76EFE-4C9D-43B5-973C-F975E9E57411}" dt="2024-04-29T11:32:30.626" v="1126" actId="20577"/>
          <ac:spMkLst>
            <pc:docMk/>
            <pc:sldMk cId="1301829281" sldId="304"/>
            <ac:spMk id="5" creationId="{E3327EDE-98E0-4E6D-8F97-858D59DBE978}"/>
          </ac:spMkLst>
        </pc:spChg>
        <pc:spChg chg="ord">
          <ac:chgData name="Mäki-Valtari Riika" userId="161f3c86-2fa8-45d8-8966-16ff2e48c5c2" providerId="ADAL" clId="{72D76EFE-4C9D-43B5-973C-F975E9E57411}" dt="2024-04-29T11:32:01.798" v="1107" actId="13244"/>
          <ac:spMkLst>
            <pc:docMk/>
            <pc:sldMk cId="1301829281" sldId="304"/>
            <ac:spMk id="9" creationId="{A2FBA0A9-B2E9-9157-8FC4-4C39F7DFD11A}"/>
          </ac:spMkLst>
        </pc:spChg>
        <pc:spChg chg="ord">
          <ac:chgData name="Mäki-Valtari Riika" userId="161f3c86-2fa8-45d8-8966-16ff2e48c5c2" providerId="ADAL" clId="{72D76EFE-4C9D-43B5-973C-F975E9E57411}" dt="2024-04-29T11:31:25.439" v="1104" actId="13244"/>
          <ac:spMkLst>
            <pc:docMk/>
            <pc:sldMk cId="1301829281" sldId="304"/>
            <ac:spMk id="10" creationId="{AF4CC2F4-CB8F-8703-7549-00D9D75BE58D}"/>
          </ac:spMkLst>
        </pc:spChg>
        <pc:spChg chg="ord">
          <ac:chgData name="Mäki-Valtari Riika" userId="161f3c86-2fa8-45d8-8966-16ff2e48c5c2" providerId="ADAL" clId="{72D76EFE-4C9D-43B5-973C-F975E9E57411}" dt="2024-04-29T11:31:46.179" v="1106" actId="13244"/>
          <ac:spMkLst>
            <pc:docMk/>
            <pc:sldMk cId="1301829281" sldId="304"/>
            <ac:spMk id="12" creationId="{AEA36981-9605-E71F-3662-1D9CFE93CF09}"/>
          </ac:spMkLst>
        </pc:spChg>
      </pc:sldChg>
      <pc:sldChg chg="modSp mod">
        <pc:chgData name="Mäki-Valtari Riika" userId="161f3c86-2fa8-45d8-8966-16ff2e48c5c2" providerId="ADAL" clId="{72D76EFE-4C9D-43B5-973C-F975E9E57411}" dt="2024-04-29T11:31:05.467" v="1103" actId="13244"/>
        <pc:sldMkLst>
          <pc:docMk/>
          <pc:sldMk cId="593007793" sldId="305"/>
        </pc:sldMkLst>
        <pc:spChg chg="ord">
          <ac:chgData name="Mäki-Valtari Riika" userId="161f3c86-2fa8-45d8-8966-16ff2e48c5c2" providerId="ADAL" clId="{72D76EFE-4C9D-43B5-973C-F975E9E57411}" dt="2024-04-29T11:30:40.670" v="1102" actId="13244"/>
          <ac:spMkLst>
            <pc:docMk/>
            <pc:sldMk cId="593007793" sldId="305"/>
            <ac:spMk id="5" creationId="{93764353-0993-12B3-DEC2-C3FCDD4BB4E1}"/>
          </ac:spMkLst>
        </pc:spChg>
        <pc:spChg chg="ord">
          <ac:chgData name="Mäki-Valtari Riika" userId="161f3c86-2fa8-45d8-8966-16ff2e48c5c2" providerId="ADAL" clId="{72D76EFE-4C9D-43B5-973C-F975E9E57411}" dt="2024-04-29T11:31:05.467" v="1103" actId="13244"/>
          <ac:spMkLst>
            <pc:docMk/>
            <pc:sldMk cId="593007793" sldId="305"/>
            <ac:spMk id="11" creationId="{5DB5E673-5E3F-A821-FD97-934C526BF8CF}"/>
          </ac:spMkLst>
        </pc:spChg>
      </pc:sldChg>
      <pc:sldChg chg="addSp delSp modSp mod">
        <pc:chgData name="Mäki-Valtari Riika" userId="161f3c86-2fa8-45d8-8966-16ff2e48c5c2" providerId="ADAL" clId="{72D76EFE-4C9D-43B5-973C-F975E9E57411}" dt="2024-04-29T11:14:54.641" v="1093" actId="20577"/>
        <pc:sldMkLst>
          <pc:docMk/>
          <pc:sldMk cId="2662655809" sldId="323"/>
        </pc:sldMkLst>
        <pc:spChg chg="ord">
          <ac:chgData name="Mäki-Valtari Riika" userId="161f3c86-2fa8-45d8-8966-16ff2e48c5c2" providerId="ADAL" clId="{72D76EFE-4C9D-43B5-973C-F975E9E57411}" dt="2024-04-29T11:14:15.020" v="1077" actId="13244"/>
          <ac:spMkLst>
            <pc:docMk/>
            <pc:sldMk cId="2662655809" sldId="323"/>
            <ac:spMk id="3" creationId="{4570C99F-502D-312A-141B-91A270053FEE}"/>
          </ac:spMkLst>
        </pc:spChg>
        <pc:spChg chg="ord">
          <ac:chgData name="Mäki-Valtari Riika" userId="161f3c86-2fa8-45d8-8966-16ff2e48c5c2" providerId="ADAL" clId="{72D76EFE-4C9D-43B5-973C-F975E9E57411}" dt="2024-04-29T11:14:24.327" v="1078" actId="13244"/>
          <ac:spMkLst>
            <pc:docMk/>
            <pc:sldMk cId="2662655809" sldId="323"/>
            <ac:spMk id="5" creationId="{C266D60A-00D3-4939-B4F3-52FF4ECAA6AF}"/>
          </ac:spMkLst>
        </pc:spChg>
        <pc:spChg chg="ord">
          <ac:chgData name="Mäki-Valtari Riika" userId="161f3c86-2fa8-45d8-8966-16ff2e48c5c2" providerId="ADAL" clId="{72D76EFE-4C9D-43B5-973C-F975E9E57411}" dt="2024-04-29T11:13:52.112" v="1075" actId="13244"/>
          <ac:spMkLst>
            <pc:docMk/>
            <pc:sldMk cId="2662655809" sldId="323"/>
            <ac:spMk id="6" creationId="{56072128-C256-CD06-7C54-D76B7E4A755F}"/>
          </ac:spMkLst>
        </pc:spChg>
        <pc:spChg chg="add mod ord">
          <ac:chgData name="Mäki-Valtari Riika" userId="161f3c86-2fa8-45d8-8966-16ff2e48c5c2" providerId="ADAL" clId="{72D76EFE-4C9D-43B5-973C-F975E9E57411}" dt="2024-04-29T11:14:04.256" v="1076" actId="13244"/>
          <ac:spMkLst>
            <pc:docMk/>
            <pc:sldMk cId="2662655809" sldId="323"/>
            <ac:spMk id="7" creationId="{AD7DA0B1-FF95-4373-8471-164BDAFC5D68}"/>
          </ac:spMkLst>
        </pc:spChg>
        <pc:spChg chg="add mod">
          <ac:chgData name="Mäki-Valtari Riika" userId="161f3c86-2fa8-45d8-8966-16ff2e48c5c2" providerId="ADAL" clId="{72D76EFE-4C9D-43B5-973C-F975E9E57411}" dt="2024-04-29T11:14:54.641" v="1093" actId="20577"/>
          <ac:spMkLst>
            <pc:docMk/>
            <pc:sldMk cId="2662655809" sldId="323"/>
            <ac:spMk id="8" creationId="{1D34F4B3-A7F1-402A-85A8-4A062848718D}"/>
          </ac:spMkLst>
        </pc:spChg>
        <pc:spChg chg="del mod">
          <ac:chgData name="Mäki-Valtari Riika" userId="161f3c86-2fa8-45d8-8966-16ff2e48c5c2" providerId="ADAL" clId="{72D76EFE-4C9D-43B5-973C-F975E9E57411}" dt="2024-04-29T10:38:49.039" v="586" actId="478"/>
          <ac:spMkLst>
            <pc:docMk/>
            <pc:sldMk cId="2662655809" sldId="323"/>
            <ac:spMk id="10" creationId="{72E1367B-044C-40AA-B95D-C1B9F7B33296}"/>
          </ac:spMkLst>
        </pc:spChg>
        <pc:spChg chg="del">
          <ac:chgData name="Mäki-Valtari Riika" userId="161f3c86-2fa8-45d8-8966-16ff2e48c5c2" providerId="ADAL" clId="{72D76EFE-4C9D-43B5-973C-F975E9E57411}" dt="2024-04-29T10:37:41.935" v="579" actId="478"/>
          <ac:spMkLst>
            <pc:docMk/>
            <pc:sldMk cId="2662655809" sldId="323"/>
            <ac:spMk id="11" creationId="{C9393257-90C4-493A-87CB-50A248A160F9}"/>
          </ac:spMkLst>
        </pc:spChg>
        <pc:spChg chg="del mod">
          <ac:chgData name="Mäki-Valtari Riika" userId="161f3c86-2fa8-45d8-8966-16ff2e48c5c2" providerId="ADAL" clId="{72D76EFE-4C9D-43B5-973C-F975E9E57411}" dt="2024-04-29T09:47:34" v="343"/>
          <ac:spMkLst>
            <pc:docMk/>
            <pc:sldMk cId="2662655809" sldId="323"/>
            <ac:spMk id="12" creationId="{6700E55B-2867-48C9-8170-7328595CC353}"/>
          </ac:spMkLst>
        </pc:spChg>
        <pc:spChg chg="del">
          <ac:chgData name="Mäki-Valtari Riika" userId="161f3c86-2fa8-45d8-8966-16ff2e48c5c2" providerId="ADAL" clId="{72D76EFE-4C9D-43B5-973C-F975E9E57411}" dt="2024-04-29T10:37:44.303" v="580" actId="478"/>
          <ac:spMkLst>
            <pc:docMk/>
            <pc:sldMk cId="2662655809" sldId="323"/>
            <ac:spMk id="13" creationId="{B8B5285A-114C-4EBB-BC70-BCA611BDE790}"/>
          </ac:spMkLst>
        </pc:spChg>
        <pc:spChg chg="del mod">
          <ac:chgData name="Mäki-Valtari Riika" userId="161f3c86-2fa8-45d8-8966-16ff2e48c5c2" providerId="ADAL" clId="{72D76EFE-4C9D-43B5-973C-F975E9E57411}" dt="2024-04-29T09:47:34.001" v="345"/>
          <ac:spMkLst>
            <pc:docMk/>
            <pc:sldMk cId="2662655809" sldId="323"/>
            <ac:spMk id="14" creationId="{D44F0270-7A89-4EC1-824C-5FECF1F22A7C}"/>
          </ac:spMkLst>
        </pc:spChg>
        <pc:spChg chg="del">
          <ac:chgData name="Mäki-Valtari Riika" userId="161f3c86-2fa8-45d8-8966-16ff2e48c5c2" providerId="ADAL" clId="{72D76EFE-4C9D-43B5-973C-F975E9E57411}" dt="2024-04-29T10:37:46.700" v="581" actId="478"/>
          <ac:spMkLst>
            <pc:docMk/>
            <pc:sldMk cId="2662655809" sldId="323"/>
            <ac:spMk id="15" creationId="{99BB5C40-2571-412C-9EF7-EAA73E1DB2C1}"/>
          </ac:spMkLst>
        </pc:spChg>
        <pc:graphicFrameChg chg="add del mod">
          <ac:chgData name="Mäki-Valtari Riika" userId="161f3c86-2fa8-45d8-8966-16ff2e48c5c2" providerId="ADAL" clId="{72D76EFE-4C9D-43B5-973C-F975E9E57411}" dt="2024-04-25T12:01:50.138" v="105" actId="478"/>
          <ac:graphicFrameMkLst>
            <pc:docMk/>
            <pc:sldMk cId="2662655809" sldId="323"/>
            <ac:graphicFrameMk id="7" creationId="{52C3507D-0378-4C4D-9EE0-74A2A2AA512C}"/>
          </ac:graphicFrameMkLst>
        </pc:graphicFrameChg>
      </pc:sldChg>
      <pc:sldChg chg="addSp delSp modSp mod">
        <pc:chgData name="Mäki-Valtari Riika" userId="161f3c86-2fa8-45d8-8966-16ff2e48c5c2" providerId="ADAL" clId="{72D76EFE-4C9D-43B5-973C-F975E9E57411}" dt="2024-04-29T11:13:32.281" v="1074" actId="13244"/>
        <pc:sldMkLst>
          <pc:docMk/>
          <pc:sldMk cId="612960204" sldId="325"/>
        </pc:sldMkLst>
        <pc:spChg chg="ord">
          <ac:chgData name="Mäki-Valtari Riika" userId="161f3c86-2fa8-45d8-8966-16ff2e48c5c2" providerId="ADAL" clId="{72D76EFE-4C9D-43B5-973C-F975E9E57411}" dt="2024-04-29T11:13:18.839" v="1073" actId="13244"/>
          <ac:spMkLst>
            <pc:docMk/>
            <pc:sldMk cId="612960204" sldId="325"/>
            <ac:spMk id="2" creationId="{00000000-0000-0000-0000-000000000000}"/>
          </ac:spMkLst>
        </pc:spChg>
        <pc:spChg chg="ord">
          <ac:chgData name="Mäki-Valtari Riika" userId="161f3c86-2fa8-45d8-8966-16ff2e48c5c2" providerId="ADAL" clId="{72D76EFE-4C9D-43B5-973C-F975E9E57411}" dt="2024-04-29T11:13:32.281" v="1074" actId="13244"/>
          <ac:spMkLst>
            <pc:docMk/>
            <pc:sldMk cId="612960204" sldId="325"/>
            <ac:spMk id="3" creationId="{00000000-0000-0000-0000-000000000000}"/>
          </ac:spMkLst>
        </pc:spChg>
        <pc:spChg chg="mod">
          <ac:chgData name="Mäki-Valtari Riika" userId="161f3c86-2fa8-45d8-8966-16ff2e48c5c2" providerId="ADAL" clId="{72D76EFE-4C9D-43B5-973C-F975E9E57411}" dt="2024-04-29T09:55:33.901" v="501" actId="20577"/>
          <ac:spMkLst>
            <pc:docMk/>
            <pc:sldMk cId="612960204" sldId="325"/>
            <ac:spMk id="4" creationId="{08E1BE7B-7B37-4A3D-9716-BC717E3F2966}"/>
          </ac:spMkLst>
        </pc:spChg>
        <pc:spChg chg="ord">
          <ac:chgData name="Mäki-Valtari Riika" userId="161f3c86-2fa8-45d8-8966-16ff2e48c5c2" providerId="ADAL" clId="{72D76EFE-4C9D-43B5-973C-F975E9E57411}" dt="2024-04-29T11:12:44.320" v="1071" actId="13244"/>
          <ac:spMkLst>
            <pc:docMk/>
            <pc:sldMk cId="612960204" sldId="325"/>
            <ac:spMk id="5" creationId="{8CF2DD0D-4C7E-DCE2-B849-0F88DD879D9E}"/>
          </ac:spMkLst>
        </pc:spChg>
        <pc:spChg chg="del mod">
          <ac:chgData name="Mäki-Valtari Riika" userId="161f3c86-2fa8-45d8-8966-16ff2e48c5c2" providerId="ADAL" clId="{72D76EFE-4C9D-43B5-973C-F975E9E57411}" dt="2024-04-29T09:56:22.367" v="575"/>
          <ac:spMkLst>
            <pc:docMk/>
            <pc:sldMk cId="612960204" sldId="325"/>
            <ac:spMk id="10" creationId="{72E1367B-044C-40AA-B95D-C1B9F7B33296}"/>
          </ac:spMkLst>
        </pc:spChg>
        <pc:spChg chg="add mod ord">
          <ac:chgData name="Mäki-Valtari Riika" userId="161f3c86-2fa8-45d8-8966-16ff2e48c5c2" providerId="ADAL" clId="{72D76EFE-4C9D-43B5-973C-F975E9E57411}" dt="2024-04-29T11:12:35.002" v="1070" actId="13244"/>
          <ac:spMkLst>
            <pc:docMk/>
            <pc:sldMk cId="612960204" sldId="325"/>
            <ac:spMk id="10" creationId="{751AF1D7-0C6D-4C10-80D1-7BEADEA6F414}"/>
          </ac:spMkLst>
        </pc:spChg>
        <pc:spChg chg="del mod">
          <ac:chgData name="Mäki-Valtari Riika" userId="161f3c86-2fa8-45d8-8966-16ff2e48c5c2" providerId="ADAL" clId="{72D76EFE-4C9D-43B5-973C-F975E9E57411}" dt="2024-04-29T10:37:09.279" v="578" actId="478"/>
          <ac:spMkLst>
            <pc:docMk/>
            <pc:sldMk cId="612960204" sldId="325"/>
            <ac:spMk id="12" creationId="{6700E55B-2867-48C9-8170-7328595CC353}"/>
          </ac:spMkLst>
        </pc:spChg>
        <pc:spChg chg="del mod">
          <ac:chgData name="Mäki-Valtari Riika" userId="161f3c86-2fa8-45d8-8966-16ff2e48c5c2" providerId="ADAL" clId="{72D76EFE-4C9D-43B5-973C-F975E9E57411}" dt="2024-04-29T09:56:22.367" v="573"/>
          <ac:spMkLst>
            <pc:docMk/>
            <pc:sldMk cId="612960204" sldId="325"/>
            <ac:spMk id="14" creationId="{D44F0270-7A89-4EC1-824C-5FECF1F22A7C}"/>
          </ac:spMkLst>
        </pc:spChg>
      </pc:sldChg>
      <pc:sldMasterChg chg="modSldLayout">
        <pc:chgData name="Mäki-Valtari Riika" userId="161f3c86-2fa8-45d8-8966-16ff2e48c5c2" providerId="ADAL" clId="{72D76EFE-4C9D-43B5-973C-F975E9E57411}" dt="2024-04-29T10:35:21.672" v="577" actId="1076"/>
        <pc:sldMasterMkLst>
          <pc:docMk/>
          <pc:sldMasterMk cId="3231554497" sldId="2147483661"/>
        </pc:sldMasterMkLst>
        <pc:sldLayoutChg chg="modSp mod">
          <pc:chgData name="Mäki-Valtari Riika" userId="161f3c86-2fa8-45d8-8966-16ff2e48c5c2" providerId="ADAL" clId="{72D76EFE-4C9D-43B5-973C-F975E9E57411}" dt="2024-04-29T10:35:21.672" v="577" actId="1076"/>
          <pc:sldLayoutMkLst>
            <pc:docMk/>
            <pc:sldMasterMk cId="3231554497" sldId="2147483661"/>
            <pc:sldLayoutMk cId="364999803" sldId="2147483709"/>
          </pc:sldLayoutMkLst>
          <pc:spChg chg="mod">
            <ac:chgData name="Mäki-Valtari Riika" userId="161f3c86-2fa8-45d8-8966-16ff2e48c5c2" providerId="ADAL" clId="{72D76EFE-4C9D-43B5-973C-F975E9E57411}" dt="2024-04-29T10:35:21.672" v="577" actId="1076"/>
            <ac:spMkLst>
              <pc:docMk/>
              <pc:sldMasterMk cId="3231554497" sldId="2147483661"/>
              <pc:sldLayoutMk cId="364999803" sldId="2147483709"/>
              <ac:spMk id="8" creationId="{9171C9EA-1BEC-4619-B728-CEDDB184F91C}"/>
            </ac:spMkLst>
          </pc:spChg>
        </pc:sldLayoutChg>
      </pc:sldMasterChg>
    </pc:docChg>
  </pc:docChgLst>
  <pc:docChgLst>
    <pc:chgData name="Sundman Lisa" userId="S::lisa.sundman@ovph.fi::fec9133f-7357-46c1-9cd4-7e86e427af38" providerId="AD" clId="Web-{43A8AFC2-774E-D117-F637-12C7CFB58744}"/>
    <pc:docChg chg="modSld">
      <pc:chgData name="Sundman Lisa" userId="S::lisa.sundman@ovph.fi::fec9133f-7357-46c1-9cd4-7e86e427af38" providerId="AD" clId="Web-{43A8AFC2-774E-D117-F637-12C7CFB58744}" dt="2024-05-24T07:58:17.840" v="4" actId="20577"/>
      <pc:docMkLst>
        <pc:docMk/>
      </pc:docMkLst>
      <pc:sldChg chg="modSp">
        <pc:chgData name="Sundman Lisa" userId="S::lisa.sundman@ovph.fi::fec9133f-7357-46c1-9cd4-7e86e427af38" providerId="AD" clId="Web-{43A8AFC2-774E-D117-F637-12C7CFB58744}" dt="2024-05-24T07:58:17.840" v="4" actId="20577"/>
        <pc:sldMkLst>
          <pc:docMk/>
          <pc:sldMk cId="3334478465" sldId="276"/>
        </pc:sldMkLst>
        <pc:spChg chg="mod">
          <ac:chgData name="Sundman Lisa" userId="S::lisa.sundman@ovph.fi::fec9133f-7357-46c1-9cd4-7e86e427af38" providerId="AD" clId="Web-{43A8AFC2-774E-D117-F637-12C7CFB58744}" dt="2024-05-24T07:58:17.840" v="4" actId="20577"/>
          <ac:spMkLst>
            <pc:docMk/>
            <pc:sldMk cId="3334478465" sldId="276"/>
            <ac:spMk id="11" creationId="{71C57678-0323-BE29-1C48-C883A2FCB641}"/>
          </ac:spMkLst>
        </pc:spChg>
      </pc:sldChg>
    </pc:docChg>
  </pc:docChgLst>
  <pc:docChgLst>
    <pc:chgData name="Sundman Lisa" userId="S::lisa.sundman@ovph.fi::fec9133f-7357-46c1-9cd4-7e86e427af38" providerId="AD" clId="Web-{0450145E-2413-4A47-A67C-37491D42AD69}"/>
    <pc:docChg chg="modSld">
      <pc:chgData name="Sundman Lisa" userId="S::lisa.sundman@ovph.fi::fec9133f-7357-46c1-9cd4-7e86e427af38" providerId="AD" clId="Web-{0450145E-2413-4A47-A67C-37491D42AD69}" dt="2024-05-24T07:13:25.211" v="200" actId="20577"/>
      <pc:docMkLst>
        <pc:docMk/>
      </pc:docMkLst>
      <pc:sldChg chg="modSp">
        <pc:chgData name="Sundman Lisa" userId="S::lisa.sundman@ovph.fi::fec9133f-7357-46c1-9cd4-7e86e427af38" providerId="AD" clId="Web-{0450145E-2413-4A47-A67C-37491D42AD69}" dt="2024-05-24T06:42:47.323" v="1" actId="20577"/>
        <pc:sldMkLst>
          <pc:docMk/>
          <pc:sldMk cId="1655836150" sldId="272"/>
        </pc:sldMkLst>
        <pc:spChg chg="mod">
          <ac:chgData name="Sundman Lisa" userId="S::lisa.sundman@ovph.fi::fec9133f-7357-46c1-9cd4-7e86e427af38" providerId="AD" clId="Web-{0450145E-2413-4A47-A67C-37491D42AD69}" dt="2024-05-24T06:42:47.323" v="1" actId="20577"/>
          <ac:spMkLst>
            <pc:docMk/>
            <pc:sldMk cId="1655836150" sldId="272"/>
            <ac:spMk id="6" creationId="{8CE26074-EF95-E3B9-99D6-4B4D97BFFFA7}"/>
          </ac:spMkLst>
        </pc:spChg>
      </pc:sldChg>
      <pc:sldChg chg="modSp">
        <pc:chgData name="Sundman Lisa" userId="S::lisa.sundman@ovph.fi::fec9133f-7357-46c1-9cd4-7e86e427af38" providerId="AD" clId="Web-{0450145E-2413-4A47-A67C-37491D42AD69}" dt="2024-05-24T07:13:25.211" v="200" actId="20577"/>
        <pc:sldMkLst>
          <pc:docMk/>
          <pc:sldMk cId="593007793" sldId="305"/>
        </pc:sldMkLst>
        <pc:spChg chg="mod">
          <ac:chgData name="Sundman Lisa" userId="S::lisa.sundman@ovph.fi::fec9133f-7357-46c1-9cd4-7e86e427af38" providerId="AD" clId="Web-{0450145E-2413-4A47-A67C-37491D42AD69}" dt="2024-05-24T07:06:17.864" v="171" actId="20577"/>
          <ac:spMkLst>
            <pc:docMk/>
            <pc:sldMk cId="593007793" sldId="305"/>
            <ac:spMk id="6" creationId="{B8E0CDD9-9C24-51C9-A745-A610EF5F72BA}"/>
          </ac:spMkLst>
        </pc:spChg>
        <pc:spChg chg="mod">
          <ac:chgData name="Sundman Lisa" userId="S::lisa.sundman@ovph.fi::fec9133f-7357-46c1-9cd4-7e86e427af38" providerId="AD" clId="Web-{0450145E-2413-4A47-A67C-37491D42AD69}" dt="2024-05-24T07:07:31.083" v="177" actId="20577"/>
          <ac:spMkLst>
            <pc:docMk/>
            <pc:sldMk cId="593007793" sldId="305"/>
            <ac:spMk id="9" creationId="{3DC0FCFB-BEF0-1950-F708-47D282958AD2}"/>
          </ac:spMkLst>
        </pc:spChg>
        <pc:spChg chg="mod">
          <ac:chgData name="Sundman Lisa" userId="S::lisa.sundman@ovph.fi::fec9133f-7357-46c1-9cd4-7e86e427af38" providerId="AD" clId="Web-{0450145E-2413-4A47-A67C-37491D42AD69}" dt="2024-05-24T06:45:26.668" v="8" actId="20577"/>
          <ac:spMkLst>
            <pc:docMk/>
            <pc:sldMk cId="593007793" sldId="305"/>
            <ac:spMk id="10" creationId="{57F2AA32-F31B-4623-9592-B30CA097EEC5}"/>
          </ac:spMkLst>
        </pc:spChg>
        <pc:spChg chg="mod">
          <ac:chgData name="Sundman Lisa" userId="S::lisa.sundman@ovph.fi::fec9133f-7357-46c1-9cd4-7e86e427af38" providerId="AD" clId="Web-{0450145E-2413-4A47-A67C-37491D42AD69}" dt="2024-05-24T07:13:25.211" v="200" actId="20577"/>
          <ac:spMkLst>
            <pc:docMk/>
            <pc:sldMk cId="593007793" sldId="305"/>
            <ac:spMk id="16" creationId="{1DF33B20-AA03-42FB-8A15-DCA9FB7B6C97}"/>
          </ac:spMkLst>
        </pc:spChg>
      </pc:sldChg>
    </pc:docChg>
  </pc:docChgLst>
  <pc:docChgLst>
    <pc:chgData name="Skuthälla Tanja" userId="S::tanja.skuthalla@ovph.fi::178ba649-bdec-4ba0-b6b5-65d2f655b5ca" providerId="AD" clId="Web-{AD8D957C-98D7-4504-B2BA-A58A00439220}"/>
    <pc:docChg chg="modSld">
      <pc:chgData name="Skuthälla Tanja" userId="S::tanja.skuthalla@ovph.fi::178ba649-bdec-4ba0-b6b5-65d2f655b5ca" providerId="AD" clId="Web-{AD8D957C-98D7-4504-B2BA-A58A00439220}" dt="2024-05-17T12:11:29.996" v="0" actId="20577"/>
      <pc:docMkLst>
        <pc:docMk/>
      </pc:docMkLst>
      <pc:sldChg chg="modSp">
        <pc:chgData name="Skuthälla Tanja" userId="S::tanja.skuthalla@ovph.fi::178ba649-bdec-4ba0-b6b5-65d2f655b5ca" providerId="AD" clId="Web-{AD8D957C-98D7-4504-B2BA-A58A00439220}" dt="2024-05-17T12:11:29.996" v="0" actId="20577"/>
        <pc:sldMkLst>
          <pc:docMk/>
          <pc:sldMk cId="1655836150" sldId="272"/>
        </pc:sldMkLst>
        <pc:spChg chg="mod">
          <ac:chgData name="Skuthälla Tanja" userId="S::tanja.skuthalla@ovph.fi::178ba649-bdec-4ba0-b6b5-65d2f655b5ca" providerId="AD" clId="Web-{AD8D957C-98D7-4504-B2BA-A58A00439220}" dt="2024-05-17T12:11:29.996" v="0" actId="20577"/>
          <ac:spMkLst>
            <pc:docMk/>
            <pc:sldMk cId="1655836150" sldId="272"/>
            <ac:spMk id="4" creationId="{A24789DD-EF7C-0FC2-FDA3-4ED3235A8DC3}"/>
          </ac:spMkLst>
        </pc:spChg>
      </pc:sldChg>
    </pc:docChg>
  </pc:docChgLst>
  <pc:docChgLst>
    <pc:chgData name="Granö Anna" userId="a50b3b0e-1daf-4c22-886c-a5e083b43703" providerId="ADAL" clId="{7054AE13-27EB-4050-8F80-A21E0912679C}"/>
    <pc:docChg chg="undo custSel modSld modMainMaster">
      <pc:chgData name="Granö Anna" userId="a50b3b0e-1daf-4c22-886c-a5e083b43703" providerId="ADAL" clId="{7054AE13-27EB-4050-8F80-A21E0912679C}" dt="2024-04-23T07:52:51.177" v="677" actId="13244"/>
      <pc:docMkLst>
        <pc:docMk/>
      </pc:docMkLst>
      <pc:sldChg chg="addSp delSp modSp mod">
        <pc:chgData name="Granö Anna" userId="a50b3b0e-1daf-4c22-886c-a5e083b43703" providerId="ADAL" clId="{7054AE13-27EB-4050-8F80-A21E0912679C}" dt="2024-04-23T07:52:51.177" v="677" actId="13244"/>
        <pc:sldMkLst>
          <pc:docMk/>
          <pc:sldMk cId="1655836150" sldId="272"/>
        </pc:sldMkLst>
        <pc:spChg chg="add del mod">
          <ac:chgData name="Granö Anna" userId="a50b3b0e-1daf-4c22-886c-a5e083b43703" providerId="ADAL" clId="{7054AE13-27EB-4050-8F80-A21E0912679C}" dt="2024-04-23T07:29:11.899" v="609" actId="478"/>
          <ac:spMkLst>
            <pc:docMk/>
            <pc:sldMk cId="1655836150" sldId="272"/>
            <ac:spMk id="3" creationId="{9F9212FF-0F53-E2BE-2640-58693A8106AD}"/>
          </ac:spMkLst>
        </pc:spChg>
        <pc:spChg chg="add mod">
          <ac:chgData name="Granö Anna" userId="a50b3b0e-1daf-4c22-886c-a5e083b43703" providerId="ADAL" clId="{7054AE13-27EB-4050-8F80-A21E0912679C}" dt="2024-04-23T06:47:45.802" v="274" actId="20577"/>
          <ac:spMkLst>
            <pc:docMk/>
            <pc:sldMk cId="1655836150" sldId="272"/>
            <ac:spMk id="4" creationId="{A24789DD-EF7C-0FC2-FDA3-4ED3235A8DC3}"/>
          </ac:spMkLst>
        </pc:spChg>
        <pc:spChg chg="add mod">
          <ac:chgData name="Granö Anna" userId="a50b3b0e-1daf-4c22-886c-a5e083b43703" providerId="ADAL" clId="{7054AE13-27EB-4050-8F80-A21E0912679C}" dt="2024-04-23T06:47:54.710" v="279"/>
          <ac:spMkLst>
            <pc:docMk/>
            <pc:sldMk cId="1655836150" sldId="272"/>
            <ac:spMk id="6" creationId="{8CE26074-EF95-E3B9-99D6-4B4D97BFFFA7}"/>
          </ac:spMkLst>
        </pc:spChg>
        <pc:spChg chg="add mod ord">
          <ac:chgData name="Granö Anna" userId="a50b3b0e-1daf-4c22-886c-a5e083b43703" providerId="ADAL" clId="{7054AE13-27EB-4050-8F80-A21E0912679C}" dt="2024-04-23T07:52:25.022" v="675" actId="13244"/>
          <ac:spMkLst>
            <pc:docMk/>
            <pc:sldMk cId="1655836150" sldId="272"/>
            <ac:spMk id="7" creationId="{1882FC42-E269-9302-03E2-A8F13D0F0632}"/>
          </ac:spMkLst>
        </pc:spChg>
        <pc:spChg chg="add mod">
          <ac:chgData name="Granö Anna" userId="a50b3b0e-1daf-4c22-886c-a5e083b43703" providerId="ADAL" clId="{7054AE13-27EB-4050-8F80-A21E0912679C}" dt="2024-04-23T07:29:12.298" v="610"/>
          <ac:spMkLst>
            <pc:docMk/>
            <pc:sldMk cId="1655836150" sldId="272"/>
            <ac:spMk id="10" creationId="{C595A997-2ED9-AAAD-081F-4129A55317D3}"/>
          </ac:spMkLst>
        </pc:spChg>
        <pc:spChg chg="del mod">
          <ac:chgData name="Granö Anna" userId="a50b3b0e-1daf-4c22-886c-a5e083b43703" providerId="ADAL" clId="{7054AE13-27EB-4050-8F80-A21E0912679C}" dt="2024-04-23T06:49:05.413" v="302" actId="478"/>
          <ac:spMkLst>
            <pc:docMk/>
            <pc:sldMk cId="1655836150" sldId="272"/>
            <ac:spMk id="11" creationId="{00000000-0000-0000-0000-000000000000}"/>
          </ac:spMkLst>
        </pc:spChg>
        <pc:spChg chg="mod">
          <ac:chgData name="Granö Anna" userId="a50b3b0e-1daf-4c22-886c-a5e083b43703" providerId="ADAL" clId="{7054AE13-27EB-4050-8F80-A21E0912679C}" dt="2024-04-23T06:47:48.687" v="278" actId="20577"/>
          <ac:spMkLst>
            <pc:docMk/>
            <pc:sldMk cId="1655836150" sldId="272"/>
            <ac:spMk id="13" creationId="{00000000-0000-0000-0000-000000000000}"/>
          </ac:spMkLst>
        </pc:spChg>
        <pc:spChg chg="mod ord">
          <ac:chgData name="Granö Anna" userId="a50b3b0e-1daf-4c22-886c-a5e083b43703" providerId="ADAL" clId="{7054AE13-27EB-4050-8F80-A21E0912679C}" dt="2024-04-23T07:52:12.851" v="674" actId="962"/>
          <ac:spMkLst>
            <pc:docMk/>
            <pc:sldMk cId="1655836150" sldId="272"/>
            <ac:spMk id="15" creationId="{9E2DD3D8-21FC-498C-94F7-020218D816A4}"/>
          </ac:spMkLst>
        </pc:spChg>
        <pc:spChg chg="ord">
          <ac:chgData name="Granö Anna" userId="a50b3b0e-1daf-4c22-886c-a5e083b43703" providerId="ADAL" clId="{7054AE13-27EB-4050-8F80-A21E0912679C}" dt="2024-04-23T07:52:42.904" v="676" actId="13244"/>
          <ac:spMkLst>
            <pc:docMk/>
            <pc:sldMk cId="1655836150" sldId="272"/>
            <ac:spMk id="16" creationId="{6156A800-0ADF-4946-A380-6823498BE298}"/>
          </ac:spMkLst>
        </pc:spChg>
        <pc:spChg chg="mod">
          <ac:chgData name="Granö Anna" userId="a50b3b0e-1daf-4c22-886c-a5e083b43703" providerId="ADAL" clId="{7054AE13-27EB-4050-8F80-A21E0912679C}" dt="2024-04-23T06:47:12.335" v="268" actId="20577"/>
          <ac:spMkLst>
            <pc:docMk/>
            <pc:sldMk cId="1655836150" sldId="272"/>
            <ac:spMk id="19" creationId="{6A344BB1-DF36-4BAD-9CB1-977337A2D075}"/>
          </ac:spMkLst>
        </pc:spChg>
        <pc:graphicFrameChg chg="add mod">
          <ac:chgData name="Granö Anna" userId="a50b3b0e-1daf-4c22-886c-a5e083b43703" providerId="ADAL" clId="{7054AE13-27EB-4050-8F80-A21E0912679C}" dt="2024-04-23T07:52:51.177" v="677" actId="13244"/>
          <ac:graphicFrameMkLst>
            <pc:docMk/>
            <pc:sldMk cId="1655836150" sldId="272"/>
            <ac:graphicFrameMk id="8" creationId="{69EB12B4-4246-9217-753C-C6802B7094F4}"/>
          </ac:graphicFrameMkLst>
        </pc:graphicFrameChg>
        <pc:graphicFrameChg chg="add mod">
          <ac:chgData name="Granö Anna" userId="a50b3b0e-1daf-4c22-886c-a5e083b43703" providerId="ADAL" clId="{7054AE13-27EB-4050-8F80-A21E0912679C}" dt="2024-04-23T07:51:55.783" v="671" actId="13244"/>
          <ac:graphicFrameMkLst>
            <pc:docMk/>
            <pc:sldMk cId="1655836150" sldId="272"/>
            <ac:graphicFrameMk id="9" creationId="{0BDCD22B-6F76-DCB3-893D-E375DFAC441A}"/>
          </ac:graphicFrameMkLst>
        </pc:graphicFrameChg>
        <pc:graphicFrameChg chg="del">
          <ac:chgData name="Granö Anna" userId="a50b3b0e-1daf-4c22-886c-a5e083b43703" providerId="ADAL" clId="{7054AE13-27EB-4050-8F80-A21E0912679C}" dt="2024-04-23T06:51:35.332" v="339" actId="478"/>
          <ac:graphicFrameMkLst>
            <pc:docMk/>
            <pc:sldMk cId="1655836150" sldId="272"/>
            <ac:graphicFrameMk id="21" creationId="{DD670D31-ECAD-4FF4-AE7A-7BD1DB07197D}"/>
          </ac:graphicFrameMkLst>
        </pc:graphicFrameChg>
        <pc:graphicFrameChg chg="mod">
          <ac:chgData name="Granö Anna" userId="a50b3b0e-1daf-4c22-886c-a5e083b43703" providerId="ADAL" clId="{7054AE13-27EB-4050-8F80-A21E0912679C}" dt="2024-04-23T07:52:00.273" v="672" actId="13244"/>
          <ac:graphicFrameMkLst>
            <pc:docMk/>
            <pc:sldMk cId="1655836150" sldId="272"/>
            <ac:graphicFrameMk id="22" creationId="{4CA1459B-2C02-4C37-B8CC-1F0E1F3C104C}"/>
          </ac:graphicFrameMkLst>
        </pc:graphicFrameChg>
      </pc:sldChg>
      <pc:sldChg chg="addSp delSp modSp mod">
        <pc:chgData name="Granö Anna" userId="a50b3b0e-1daf-4c22-886c-a5e083b43703" providerId="ADAL" clId="{7054AE13-27EB-4050-8F80-A21E0912679C}" dt="2024-04-23T07:35:36.425" v="669" actId="20577"/>
        <pc:sldMkLst>
          <pc:docMk/>
          <pc:sldMk cId="272733054" sldId="273"/>
        </pc:sldMkLst>
        <pc:spChg chg="add mod ord">
          <ac:chgData name="Granö Anna" userId="a50b3b0e-1daf-4c22-886c-a5e083b43703" providerId="ADAL" clId="{7054AE13-27EB-4050-8F80-A21E0912679C}" dt="2024-04-23T07:01:39.760" v="595" actId="962"/>
          <ac:spMkLst>
            <pc:docMk/>
            <pc:sldMk cId="272733054" sldId="273"/>
            <ac:spMk id="3" creationId="{B82B7ECD-778A-C0DD-6854-D7B1C87C0171}"/>
          </ac:spMkLst>
        </pc:spChg>
        <pc:spChg chg="add mod ord">
          <ac:chgData name="Granö Anna" userId="a50b3b0e-1daf-4c22-886c-a5e083b43703" providerId="ADAL" clId="{7054AE13-27EB-4050-8F80-A21E0912679C}" dt="2024-04-23T07:00:56.594" v="590" actId="13244"/>
          <ac:spMkLst>
            <pc:docMk/>
            <pc:sldMk cId="272733054" sldId="273"/>
            <ac:spMk id="5" creationId="{7457E2C8-9EDB-20F1-EFFD-F72A0EC8224B}"/>
          </ac:spMkLst>
        </pc:spChg>
        <pc:spChg chg="del mod">
          <ac:chgData name="Granö Anna" userId="a50b3b0e-1daf-4c22-886c-a5e083b43703" providerId="ADAL" clId="{7054AE13-27EB-4050-8F80-A21E0912679C}" dt="2024-04-23T06:56:09.851" v="537" actId="478"/>
          <ac:spMkLst>
            <pc:docMk/>
            <pc:sldMk cId="272733054" sldId="273"/>
            <ac:spMk id="8" creationId="{00000000-0000-0000-0000-000000000000}"/>
          </ac:spMkLst>
        </pc:spChg>
        <pc:spChg chg="mod">
          <ac:chgData name="Granö Anna" userId="a50b3b0e-1daf-4c22-886c-a5e083b43703" providerId="ADAL" clId="{7054AE13-27EB-4050-8F80-A21E0912679C}" dt="2024-04-23T07:35:36.425" v="669" actId="20577"/>
          <ac:spMkLst>
            <pc:docMk/>
            <pc:sldMk cId="272733054" sldId="273"/>
            <ac:spMk id="10" creationId="{00000000-0000-0000-0000-000000000000}"/>
          </ac:spMkLst>
        </pc:spChg>
        <pc:spChg chg="del mod">
          <ac:chgData name="Granö Anna" userId="a50b3b0e-1daf-4c22-886c-a5e083b43703" providerId="ADAL" clId="{7054AE13-27EB-4050-8F80-A21E0912679C}" dt="2024-04-23T07:01:15.020" v="592" actId="21"/>
          <ac:spMkLst>
            <pc:docMk/>
            <pc:sldMk cId="272733054" sldId="273"/>
            <ac:spMk id="13" creationId="{97DFFB56-B560-4117-8AD4-5DE69416041E}"/>
          </ac:spMkLst>
        </pc:spChg>
        <pc:spChg chg="mod">
          <ac:chgData name="Granö Anna" userId="a50b3b0e-1daf-4c22-886c-a5e083b43703" providerId="ADAL" clId="{7054AE13-27EB-4050-8F80-A21E0912679C}" dt="2024-04-23T06:58:00.259" v="587" actId="34135"/>
          <ac:spMkLst>
            <pc:docMk/>
            <pc:sldMk cId="272733054" sldId="273"/>
            <ac:spMk id="16" creationId="{04108C14-3F8F-405D-913F-76EA08CF95C5}"/>
          </ac:spMkLst>
        </pc:spChg>
        <pc:graphicFrameChg chg="add del mod">
          <ac:chgData name="Granö Anna" userId="a50b3b0e-1daf-4c22-886c-a5e083b43703" providerId="ADAL" clId="{7054AE13-27EB-4050-8F80-A21E0912679C}" dt="2024-04-23T07:00:40.967" v="589" actId="13244"/>
          <ac:graphicFrameMkLst>
            <pc:docMk/>
            <pc:sldMk cId="272733054" sldId="273"/>
            <ac:graphicFrameMk id="4" creationId="{AA3338B3-EEF6-F3D5-3435-A2B12D13E006}"/>
          </ac:graphicFrameMkLst>
        </pc:graphicFrameChg>
        <pc:graphicFrameChg chg="add mod">
          <ac:chgData name="Granö Anna" userId="a50b3b0e-1daf-4c22-886c-a5e083b43703" providerId="ADAL" clId="{7054AE13-27EB-4050-8F80-A21E0912679C}" dt="2024-04-23T07:01:09.575" v="591" actId="13244"/>
          <ac:graphicFrameMkLst>
            <pc:docMk/>
            <pc:sldMk cId="272733054" sldId="273"/>
            <ac:graphicFrameMk id="6" creationId="{4795ED5E-587D-3953-50E7-D966E262B9C0}"/>
          </ac:graphicFrameMkLst>
        </pc:graphicFrameChg>
        <pc:graphicFrameChg chg="mod">
          <ac:chgData name="Granö Anna" userId="a50b3b0e-1daf-4c22-886c-a5e083b43703" providerId="ADAL" clId="{7054AE13-27EB-4050-8F80-A21E0912679C}" dt="2024-04-23T07:00:30.643" v="588" actId="13244"/>
          <ac:graphicFrameMkLst>
            <pc:docMk/>
            <pc:sldMk cId="272733054" sldId="273"/>
            <ac:graphicFrameMk id="18" creationId="{09D56CB9-FEB7-483C-8207-2D26C813B250}"/>
          </ac:graphicFrameMkLst>
        </pc:graphicFrameChg>
        <pc:graphicFrameChg chg="del">
          <ac:chgData name="Granö Anna" userId="a50b3b0e-1daf-4c22-886c-a5e083b43703" providerId="ADAL" clId="{7054AE13-27EB-4050-8F80-A21E0912679C}" dt="2024-04-23T06:44:48.371" v="198" actId="478"/>
          <ac:graphicFrameMkLst>
            <pc:docMk/>
            <pc:sldMk cId="272733054" sldId="273"/>
            <ac:graphicFrameMk id="19" creationId="{BFF24A90-41A4-4A37-BAA2-72FDF0932478}"/>
          </ac:graphicFrameMkLst>
        </pc:graphicFrameChg>
      </pc:sldChg>
      <pc:sldChg chg="addSp delSp modSp mod">
        <pc:chgData name="Granö Anna" userId="a50b3b0e-1daf-4c22-886c-a5e083b43703" providerId="ADAL" clId="{7054AE13-27EB-4050-8F80-A21E0912679C}" dt="2024-04-23T07:35:46.918" v="670" actId="962"/>
        <pc:sldMkLst>
          <pc:docMk/>
          <pc:sldMk cId="799574740" sldId="274"/>
        </pc:sldMkLst>
        <pc:spChg chg="add del mod ord">
          <ac:chgData name="Granö Anna" userId="a50b3b0e-1daf-4c22-886c-a5e083b43703" providerId="ADAL" clId="{7054AE13-27EB-4050-8F80-A21E0912679C}" dt="2024-04-23T07:29:17.927" v="611" actId="478"/>
          <ac:spMkLst>
            <pc:docMk/>
            <pc:sldMk cId="799574740" sldId="274"/>
            <ac:spMk id="3" creationId="{E176343E-688D-E2F2-24B2-4EECEF962AA2}"/>
          </ac:spMkLst>
        </pc:spChg>
        <pc:spChg chg="add mod ord">
          <ac:chgData name="Granö Anna" userId="a50b3b0e-1daf-4c22-886c-a5e083b43703" providerId="ADAL" clId="{7054AE13-27EB-4050-8F80-A21E0912679C}" dt="2024-04-23T07:28:24.398" v="606" actId="13244"/>
          <ac:spMkLst>
            <pc:docMk/>
            <pc:sldMk cId="799574740" sldId="274"/>
            <ac:spMk id="4" creationId="{6B59B6CA-CEEA-380A-C04F-06F588880271}"/>
          </ac:spMkLst>
        </pc:spChg>
        <pc:spChg chg="add mod">
          <ac:chgData name="Granö Anna" userId="a50b3b0e-1daf-4c22-886c-a5e083b43703" providerId="ADAL" clId="{7054AE13-27EB-4050-8F80-A21E0912679C}" dt="2024-04-23T07:28:02.970" v="603" actId="1076"/>
          <ac:spMkLst>
            <pc:docMk/>
            <pc:sldMk cId="799574740" sldId="274"/>
            <ac:spMk id="5" creationId="{29863879-5A72-4ED3-971C-CE6581B29D8D}"/>
          </ac:spMkLst>
        </pc:spChg>
        <pc:spChg chg="add mod">
          <ac:chgData name="Granö Anna" userId="a50b3b0e-1daf-4c22-886c-a5e083b43703" providerId="ADAL" clId="{7054AE13-27EB-4050-8F80-A21E0912679C}" dt="2024-04-23T07:28:02.970" v="603" actId="1076"/>
          <ac:spMkLst>
            <pc:docMk/>
            <pc:sldMk cId="799574740" sldId="274"/>
            <ac:spMk id="6" creationId="{7FF0B74B-F9D8-3464-86DD-91E947F17173}"/>
          </ac:spMkLst>
        </pc:spChg>
        <pc:spChg chg="add mod">
          <ac:chgData name="Granö Anna" userId="a50b3b0e-1daf-4c22-886c-a5e083b43703" providerId="ADAL" clId="{7054AE13-27EB-4050-8F80-A21E0912679C}" dt="2024-04-23T07:28:02.970" v="603" actId="1076"/>
          <ac:spMkLst>
            <pc:docMk/>
            <pc:sldMk cId="799574740" sldId="274"/>
            <ac:spMk id="7" creationId="{41116424-5072-4DD0-8777-E3681D1EBBA0}"/>
          </ac:spMkLst>
        </pc:spChg>
        <pc:spChg chg="add mod">
          <ac:chgData name="Granö Anna" userId="a50b3b0e-1daf-4c22-886c-a5e083b43703" providerId="ADAL" clId="{7054AE13-27EB-4050-8F80-A21E0912679C}" dt="2024-04-23T07:28:02.970" v="603" actId="1076"/>
          <ac:spMkLst>
            <pc:docMk/>
            <pc:sldMk cId="799574740" sldId="274"/>
            <ac:spMk id="8" creationId="{C99A7751-CD39-8DE6-C0BC-CFBE8079525E}"/>
          </ac:spMkLst>
        </pc:spChg>
        <pc:spChg chg="add del mod">
          <ac:chgData name="Granö Anna" userId="a50b3b0e-1daf-4c22-886c-a5e083b43703" providerId="ADAL" clId="{7054AE13-27EB-4050-8F80-A21E0912679C}" dt="2024-04-23T07:28:12.507" v="605" actId="478"/>
          <ac:spMkLst>
            <pc:docMk/>
            <pc:sldMk cId="799574740" sldId="274"/>
            <ac:spMk id="9" creationId="{F970D2AD-1B82-9CEF-F4A0-7850177A91C6}"/>
          </ac:spMkLst>
        </pc:spChg>
        <pc:spChg chg="add mod">
          <ac:chgData name="Granö Anna" userId="a50b3b0e-1daf-4c22-886c-a5e083b43703" providerId="ADAL" clId="{7054AE13-27EB-4050-8F80-A21E0912679C}" dt="2024-04-23T07:35:46.918" v="670" actId="962"/>
          <ac:spMkLst>
            <pc:docMk/>
            <pc:sldMk cId="799574740" sldId="274"/>
            <ac:spMk id="10" creationId="{48E3D1CC-1376-A170-B831-9E67A0E6AAF0}"/>
          </ac:spMkLst>
        </pc:spChg>
        <pc:spChg chg="del mod">
          <ac:chgData name="Granö Anna" userId="a50b3b0e-1daf-4c22-886c-a5e083b43703" providerId="ADAL" clId="{7054AE13-27EB-4050-8F80-A21E0912679C}" dt="2024-04-23T07:27:44.522" v="600" actId="478"/>
          <ac:spMkLst>
            <pc:docMk/>
            <pc:sldMk cId="799574740" sldId="274"/>
            <ac:spMk id="34" creationId="{29863879-5A72-4ED3-971C-CE6581B29D8D}"/>
          </ac:spMkLst>
        </pc:spChg>
      </pc:sldChg>
      <pc:sldChg chg="addSp delSp modSp mod">
        <pc:chgData name="Granö Anna" userId="a50b3b0e-1daf-4c22-886c-a5e083b43703" providerId="ADAL" clId="{7054AE13-27EB-4050-8F80-A21E0912679C}" dt="2024-04-23T07:30:34.754" v="625" actId="1076"/>
        <pc:sldMkLst>
          <pc:docMk/>
          <pc:sldMk cId="1763840058" sldId="275"/>
        </pc:sldMkLst>
        <pc:spChg chg="add del mod">
          <ac:chgData name="Granö Anna" userId="a50b3b0e-1daf-4c22-886c-a5e083b43703" providerId="ADAL" clId="{7054AE13-27EB-4050-8F80-A21E0912679C}" dt="2024-04-23T06:42:55.663" v="188"/>
          <ac:spMkLst>
            <pc:docMk/>
            <pc:sldMk cId="1763840058" sldId="275"/>
            <ac:spMk id="13" creationId="{8CEE2B26-E7C2-E5CA-79B2-4F3727A98FFC}"/>
          </ac:spMkLst>
        </pc:spChg>
        <pc:spChg chg="add mod ord">
          <ac:chgData name="Granö Anna" userId="a50b3b0e-1daf-4c22-886c-a5e083b43703" providerId="ADAL" clId="{7054AE13-27EB-4050-8F80-A21E0912679C}" dt="2024-04-23T07:30:15.056" v="621" actId="962"/>
          <ac:spMkLst>
            <pc:docMk/>
            <pc:sldMk cId="1763840058" sldId="275"/>
            <ac:spMk id="14" creationId="{409AD6B1-993A-BA41-CBD1-6633F77268BE}"/>
          </ac:spMkLst>
        </pc:spChg>
        <pc:spChg chg="add mod ord">
          <ac:chgData name="Granö Anna" userId="a50b3b0e-1daf-4c22-886c-a5e083b43703" providerId="ADAL" clId="{7054AE13-27EB-4050-8F80-A21E0912679C}" dt="2024-04-23T07:30:09.734" v="619" actId="13244"/>
          <ac:spMkLst>
            <pc:docMk/>
            <pc:sldMk cId="1763840058" sldId="275"/>
            <ac:spMk id="16" creationId="{D163B016-4775-1757-D0B1-EFF5D01DC28D}"/>
          </ac:spMkLst>
        </pc:spChg>
        <pc:spChg chg="add mod">
          <ac:chgData name="Granö Anna" userId="a50b3b0e-1daf-4c22-886c-a5e083b43703" providerId="ADAL" clId="{7054AE13-27EB-4050-8F80-A21E0912679C}" dt="2024-04-23T07:30:34.754" v="625" actId="1076"/>
          <ac:spMkLst>
            <pc:docMk/>
            <pc:sldMk cId="1763840058" sldId="275"/>
            <ac:spMk id="17" creationId="{7EB1D047-C9CB-4437-88D9-F93983DDD57D}"/>
          </ac:spMkLst>
        </pc:spChg>
        <pc:spChg chg="add mod">
          <ac:chgData name="Granö Anna" userId="a50b3b0e-1daf-4c22-886c-a5e083b43703" providerId="ADAL" clId="{7054AE13-27EB-4050-8F80-A21E0912679C}" dt="2024-04-23T07:30:34.754" v="625" actId="1076"/>
          <ac:spMkLst>
            <pc:docMk/>
            <pc:sldMk cId="1763840058" sldId="275"/>
            <ac:spMk id="18" creationId="{1A9D8FAE-7C6C-0A53-E05F-332018027A2C}"/>
          </ac:spMkLst>
        </pc:spChg>
        <pc:spChg chg="add mod">
          <ac:chgData name="Granö Anna" userId="a50b3b0e-1daf-4c22-886c-a5e083b43703" providerId="ADAL" clId="{7054AE13-27EB-4050-8F80-A21E0912679C}" dt="2024-04-23T07:30:34.754" v="625" actId="1076"/>
          <ac:spMkLst>
            <pc:docMk/>
            <pc:sldMk cId="1763840058" sldId="275"/>
            <ac:spMk id="19" creationId="{DA20A6C0-EDDE-42C8-BDA7-EB9258296313}"/>
          </ac:spMkLst>
        </pc:spChg>
        <pc:spChg chg="add mod">
          <ac:chgData name="Granö Anna" userId="a50b3b0e-1daf-4c22-886c-a5e083b43703" providerId="ADAL" clId="{7054AE13-27EB-4050-8F80-A21E0912679C}" dt="2024-04-23T07:30:34.754" v="625" actId="1076"/>
          <ac:spMkLst>
            <pc:docMk/>
            <pc:sldMk cId="1763840058" sldId="275"/>
            <ac:spMk id="20" creationId="{F2322948-3C22-F0A1-7386-7A30F5F294EE}"/>
          </ac:spMkLst>
        </pc:spChg>
        <pc:spChg chg="del">
          <ac:chgData name="Granö Anna" userId="a50b3b0e-1daf-4c22-886c-a5e083b43703" providerId="ADAL" clId="{7054AE13-27EB-4050-8F80-A21E0912679C}" dt="2024-04-23T07:30:21.281" v="622" actId="478"/>
          <ac:spMkLst>
            <pc:docMk/>
            <pc:sldMk cId="1763840058" sldId="275"/>
            <ac:spMk id="48" creationId="{7EB1D047-C9CB-4437-88D9-F93983DDD57D}"/>
          </ac:spMkLst>
        </pc:spChg>
      </pc:sldChg>
      <pc:sldChg chg="addSp delSp modSp mod">
        <pc:chgData name="Granö Anna" userId="a50b3b0e-1daf-4c22-886c-a5e083b43703" providerId="ADAL" clId="{7054AE13-27EB-4050-8F80-A21E0912679C}" dt="2024-04-23T07:32:38.631" v="642" actId="13244"/>
        <pc:sldMkLst>
          <pc:docMk/>
          <pc:sldMk cId="3334478465" sldId="276"/>
        </pc:sldMkLst>
        <pc:spChg chg="add del mod">
          <ac:chgData name="Granö Anna" userId="a50b3b0e-1daf-4c22-886c-a5e083b43703" providerId="ADAL" clId="{7054AE13-27EB-4050-8F80-A21E0912679C}" dt="2024-04-23T07:29:24.799" v="613" actId="478"/>
          <ac:spMkLst>
            <pc:docMk/>
            <pc:sldMk cId="3334478465" sldId="276"/>
            <ac:spMk id="2" creationId="{6B8B313D-D03B-A039-4285-1560FA53FC52}"/>
          </ac:spMkLst>
        </pc:spChg>
        <pc:spChg chg="add mod ord">
          <ac:chgData name="Granö Anna" userId="a50b3b0e-1daf-4c22-886c-a5e083b43703" providerId="ADAL" clId="{7054AE13-27EB-4050-8F80-A21E0912679C}" dt="2024-04-23T07:32:32.593" v="641" actId="962"/>
          <ac:spMkLst>
            <pc:docMk/>
            <pc:sldMk cId="3334478465" sldId="276"/>
            <ac:spMk id="3" creationId="{E92F8387-AB37-DB85-5C8A-81085C2A047B}"/>
          </ac:spMkLst>
        </pc:spChg>
        <pc:spChg chg="del">
          <ac:chgData name="Granö Anna" userId="a50b3b0e-1daf-4c22-886c-a5e083b43703" providerId="ADAL" clId="{7054AE13-27EB-4050-8F80-A21E0912679C}" dt="2024-04-23T07:32:15.442" v="637" actId="478"/>
          <ac:spMkLst>
            <pc:docMk/>
            <pc:sldMk cId="3334478465" sldId="276"/>
            <ac:spMk id="9" creationId="{3D4A06F7-0D67-4232-B5E5-C9623CED225F}"/>
          </ac:spMkLst>
        </pc:spChg>
        <pc:spChg chg="del">
          <ac:chgData name="Granö Anna" userId="a50b3b0e-1daf-4c22-886c-a5e083b43703" providerId="ADAL" clId="{7054AE13-27EB-4050-8F80-A21E0912679C}" dt="2024-04-23T07:32:16.234" v="638" actId="478"/>
          <ac:spMkLst>
            <pc:docMk/>
            <pc:sldMk cId="3334478465" sldId="276"/>
            <ac:spMk id="10" creationId="{A7F61408-85E1-4751-B314-D39A81EC4D33}"/>
          </ac:spMkLst>
        </pc:spChg>
        <pc:spChg chg="add mod ord">
          <ac:chgData name="Granö Anna" userId="a50b3b0e-1daf-4c22-886c-a5e083b43703" providerId="ADAL" clId="{7054AE13-27EB-4050-8F80-A21E0912679C}" dt="2024-04-23T07:32:19.767" v="639" actId="13244"/>
          <ac:spMkLst>
            <pc:docMk/>
            <pc:sldMk cId="3334478465" sldId="276"/>
            <ac:spMk id="11" creationId="{71C57678-0323-BE29-1C48-C883A2FCB641}"/>
          </ac:spMkLst>
        </pc:spChg>
        <pc:spChg chg="add mod ord">
          <ac:chgData name="Granö Anna" userId="a50b3b0e-1daf-4c22-886c-a5e083b43703" providerId="ADAL" clId="{7054AE13-27EB-4050-8F80-A21E0912679C}" dt="2024-04-23T07:32:38.631" v="642" actId="13244"/>
          <ac:spMkLst>
            <pc:docMk/>
            <pc:sldMk cId="3334478465" sldId="276"/>
            <ac:spMk id="12" creationId="{2A08697E-90A0-092A-C7E7-C53B93CECE63}"/>
          </ac:spMkLst>
        </pc:spChg>
        <pc:spChg chg="add mod">
          <ac:chgData name="Granö Anna" userId="a50b3b0e-1daf-4c22-886c-a5e083b43703" providerId="ADAL" clId="{7054AE13-27EB-4050-8F80-A21E0912679C}" dt="2024-04-23T07:32:08.428" v="636"/>
          <ac:spMkLst>
            <pc:docMk/>
            <pc:sldMk cId="3334478465" sldId="276"/>
            <ac:spMk id="14" creationId="{E0130D03-4203-01D0-32CD-AEF53835ABA0}"/>
          </ac:spMkLst>
        </pc:spChg>
      </pc:sldChg>
      <pc:sldChg chg="addSp delSp modSp mod">
        <pc:chgData name="Granö Anna" userId="a50b3b0e-1daf-4c22-886c-a5e083b43703" providerId="ADAL" clId="{7054AE13-27EB-4050-8F80-A21E0912679C}" dt="2024-04-23T07:31:57.817" v="635" actId="13244"/>
        <pc:sldMkLst>
          <pc:docMk/>
          <pc:sldMk cId="2396323148" sldId="281"/>
        </pc:sldMkLst>
        <pc:spChg chg="del">
          <ac:chgData name="Granö Anna" userId="a50b3b0e-1daf-4c22-886c-a5e083b43703" providerId="ADAL" clId="{7054AE13-27EB-4050-8F80-A21E0912679C}" dt="2024-04-23T07:31:36.082" v="631" actId="478"/>
          <ac:spMkLst>
            <pc:docMk/>
            <pc:sldMk cId="2396323148" sldId="281"/>
            <ac:spMk id="2" creationId="{00000000-0000-0000-0000-000000000000}"/>
          </ac:spMkLst>
        </pc:spChg>
        <pc:spChg chg="ord">
          <ac:chgData name="Granö Anna" userId="a50b3b0e-1daf-4c22-886c-a5e083b43703" providerId="ADAL" clId="{7054AE13-27EB-4050-8F80-A21E0912679C}" dt="2024-04-23T07:31:57.817" v="635" actId="13244"/>
          <ac:spMkLst>
            <pc:docMk/>
            <pc:sldMk cId="2396323148" sldId="281"/>
            <ac:spMk id="3" creationId="{D475C907-FE8C-7554-A893-019101AFF9B7}"/>
          </ac:spMkLst>
        </pc:spChg>
        <pc:spChg chg="add mod ord">
          <ac:chgData name="Granö Anna" userId="a50b3b0e-1daf-4c22-886c-a5e083b43703" providerId="ADAL" clId="{7054AE13-27EB-4050-8F80-A21E0912679C}" dt="2024-04-23T07:31:42.218" v="634" actId="962"/>
          <ac:spMkLst>
            <pc:docMk/>
            <pc:sldMk cId="2396323148" sldId="281"/>
            <ac:spMk id="5" creationId="{ACDB991E-3E5E-F831-61D9-00CDB9E44EE2}"/>
          </ac:spMkLst>
        </pc:spChg>
        <pc:spChg chg="add mod ord">
          <ac:chgData name="Granö Anna" userId="a50b3b0e-1daf-4c22-886c-a5e083b43703" providerId="ADAL" clId="{7054AE13-27EB-4050-8F80-A21E0912679C}" dt="2024-04-23T07:31:28.913" v="629" actId="13244"/>
          <ac:spMkLst>
            <pc:docMk/>
            <pc:sldMk cId="2396323148" sldId="281"/>
            <ac:spMk id="6" creationId="{3C704C01-1514-15A9-EAE3-39D55DDFEC13}"/>
          </ac:spMkLst>
        </pc:spChg>
        <pc:spChg chg="add mod ord">
          <ac:chgData name="Granö Anna" userId="a50b3b0e-1daf-4c22-886c-a5e083b43703" providerId="ADAL" clId="{7054AE13-27EB-4050-8F80-A21E0912679C}" dt="2024-04-23T07:31:33.398" v="630" actId="13244"/>
          <ac:spMkLst>
            <pc:docMk/>
            <pc:sldMk cId="2396323148" sldId="281"/>
            <ac:spMk id="7" creationId="{9157879A-4505-8C6D-AEB3-75050385E9E1}"/>
          </ac:spMkLst>
        </pc:spChg>
        <pc:spChg chg="add mod ord">
          <ac:chgData name="Granö Anna" userId="a50b3b0e-1daf-4c22-886c-a5e083b43703" providerId="ADAL" clId="{7054AE13-27EB-4050-8F80-A21E0912679C}" dt="2024-04-23T07:31:24.117" v="628" actId="13244"/>
          <ac:spMkLst>
            <pc:docMk/>
            <pc:sldMk cId="2396323148" sldId="281"/>
            <ac:spMk id="8" creationId="{5DC55615-95C4-E916-D135-1B8261E3C31A}"/>
          </ac:spMkLst>
        </pc:spChg>
        <pc:spChg chg="del">
          <ac:chgData name="Granö Anna" userId="a50b3b0e-1daf-4c22-886c-a5e083b43703" providerId="ADAL" clId="{7054AE13-27EB-4050-8F80-A21E0912679C}" dt="2024-04-23T07:31:37.529" v="632" actId="478"/>
          <ac:spMkLst>
            <pc:docMk/>
            <pc:sldMk cId="2396323148" sldId="281"/>
            <ac:spMk id="14" creationId="{00000000-0000-0000-0000-000000000000}"/>
          </ac:spMkLst>
        </pc:spChg>
      </pc:sldChg>
      <pc:sldChg chg="addSp delSp modSp mod">
        <pc:chgData name="Granö Anna" userId="a50b3b0e-1daf-4c22-886c-a5e083b43703" providerId="ADAL" clId="{7054AE13-27EB-4050-8F80-A21E0912679C}" dt="2024-04-23T07:34:38.196" v="666" actId="20577"/>
        <pc:sldMkLst>
          <pc:docMk/>
          <pc:sldMk cId="1301829281" sldId="304"/>
        </pc:sldMkLst>
        <pc:spChg chg="add mod">
          <ac:chgData name="Granö Anna" userId="a50b3b0e-1daf-4c22-886c-a5e083b43703" providerId="ADAL" clId="{7054AE13-27EB-4050-8F80-A21E0912679C}" dt="2024-04-23T06:43:08.554" v="192"/>
          <ac:spMkLst>
            <pc:docMk/>
            <pc:sldMk cId="1301829281" sldId="304"/>
            <ac:spMk id="4" creationId="{E90CA7F2-D021-4318-913F-3284B41E0AA6}"/>
          </ac:spMkLst>
        </pc:spChg>
        <pc:spChg chg="del">
          <ac:chgData name="Granö Anna" userId="a50b3b0e-1daf-4c22-886c-a5e083b43703" providerId="ADAL" clId="{7054AE13-27EB-4050-8F80-A21E0912679C}" dt="2024-04-23T07:33:59.129" v="661" actId="478"/>
          <ac:spMkLst>
            <pc:docMk/>
            <pc:sldMk cId="1301829281" sldId="304"/>
            <ac:spMk id="5" creationId="{58DCC82E-EAAD-2464-E627-9715A5278087}"/>
          </ac:spMkLst>
        </pc:spChg>
        <pc:spChg chg="add mod">
          <ac:chgData name="Granö Anna" userId="a50b3b0e-1daf-4c22-886c-a5e083b43703" providerId="ADAL" clId="{7054AE13-27EB-4050-8F80-A21E0912679C}" dt="2024-04-23T07:34:18.148" v="662"/>
          <ac:spMkLst>
            <pc:docMk/>
            <pc:sldMk cId="1301829281" sldId="304"/>
            <ac:spMk id="9" creationId="{A2FBA0A9-B2E9-9157-8FC4-4C39F7DFD11A}"/>
          </ac:spMkLst>
        </pc:spChg>
        <pc:spChg chg="add mod">
          <ac:chgData name="Granö Anna" userId="a50b3b0e-1daf-4c22-886c-a5e083b43703" providerId="ADAL" clId="{7054AE13-27EB-4050-8F80-A21E0912679C}" dt="2024-04-23T07:34:38.196" v="666" actId="20577"/>
          <ac:spMkLst>
            <pc:docMk/>
            <pc:sldMk cId="1301829281" sldId="304"/>
            <ac:spMk id="10" creationId="{AF4CC2F4-CB8F-8703-7549-00D9D75BE58D}"/>
          </ac:spMkLst>
        </pc:spChg>
        <pc:spChg chg="mod">
          <ac:chgData name="Granö Anna" userId="a50b3b0e-1daf-4c22-886c-a5e083b43703" providerId="ADAL" clId="{7054AE13-27EB-4050-8F80-A21E0912679C}" dt="2024-04-23T07:33:54.675" v="660" actId="20577"/>
          <ac:spMkLst>
            <pc:docMk/>
            <pc:sldMk cId="1301829281" sldId="304"/>
            <ac:spMk id="12" creationId="{AEA36981-9605-E71F-3662-1D9CFE93CF09}"/>
          </ac:spMkLst>
        </pc:spChg>
      </pc:sldChg>
      <pc:sldChg chg="addSp delSp modSp mod">
        <pc:chgData name="Granö Anna" userId="a50b3b0e-1daf-4c22-886c-a5e083b43703" providerId="ADAL" clId="{7054AE13-27EB-4050-8F80-A21E0912679C}" dt="2024-04-23T07:34:35.665" v="665" actId="20577"/>
        <pc:sldMkLst>
          <pc:docMk/>
          <pc:sldMk cId="593007793" sldId="305"/>
        </pc:sldMkLst>
        <pc:spChg chg="add del mod">
          <ac:chgData name="Granö Anna" userId="a50b3b0e-1daf-4c22-886c-a5e083b43703" providerId="ADAL" clId="{7054AE13-27EB-4050-8F80-A21E0912679C}" dt="2024-04-23T07:29:28.210" v="615" actId="478"/>
          <ac:spMkLst>
            <pc:docMk/>
            <pc:sldMk cId="593007793" sldId="305"/>
            <ac:spMk id="3" creationId="{F7A5D2EB-DA86-9238-0187-518889124F92}"/>
          </ac:spMkLst>
        </pc:spChg>
        <pc:spChg chg="add mod ord">
          <ac:chgData name="Granö Anna" userId="a50b3b0e-1daf-4c22-886c-a5e083b43703" providerId="ADAL" clId="{7054AE13-27EB-4050-8F80-A21E0912679C}" dt="2024-04-23T07:33:08.214" v="646" actId="13244"/>
          <ac:spMkLst>
            <pc:docMk/>
            <pc:sldMk cId="593007793" sldId="305"/>
            <ac:spMk id="5" creationId="{93764353-0993-12B3-DEC2-C3FCDD4BB4E1}"/>
          </ac:spMkLst>
        </pc:spChg>
        <pc:spChg chg="add mod ord">
          <ac:chgData name="Granö Anna" userId="a50b3b0e-1daf-4c22-886c-a5e083b43703" providerId="ADAL" clId="{7054AE13-27EB-4050-8F80-A21E0912679C}" dt="2024-04-23T07:33:35.266" v="649" actId="13244"/>
          <ac:spMkLst>
            <pc:docMk/>
            <pc:sldMk cId="593007793" sldId="305"/>
            <ac:spMk id="6" creationId="{B8E0CDD9-9C24-51C9-A745-A610EF5F72BA}"/>
          </ac:spMkLst>
        </pc:spChg>
        <pc:spChg chg="mod">
          <ac:chgData name="Granö Anna" userId="a50b3b0e-1daf-4c22-886c-a5e083b43703" providerId="ADAL" clId="{7054AE13-27EB-4050-8F80-A21E0912679C}" dt="2024-04-23T07:32:59.730" v="644" actId="14100"/>
          <ac:spMkLst>
            <pc:docMk/>
            <pc:sldMk cId="593007793" sldId="305"/>
            <ac:spMk id="7" creationId="{175A3F43-BA8A-4D98-BEEF-12C55744AAC4}"/>
          </ac:spMkLst>
        </pc:spChg>
        <pc:spChg chg="add mod">
          <ac:chgData name="Granö Anna" userId="a50b3b0e-1daf-4c22-886c-a5e083b43703" providerId="ADAL" clId="{7054AE13-27EB-4050-8F80-A21E0912679C}" dt="2024-04-23T07:33:30.644" v="648"/>
          <ac:spMkLst>
            <pc:docMk/>
            <pc:sldMk cId="593007793" sldId="305"/>
            <ac:spMk id="9" creationId="{3DC0FCFB-BEF0-1950-F708-47D282958AD2}"/>
          </ac:spMkLst>
        </pc:spChg>
        <pc:spChg chg="add mod">
          <ac:chgData name="Granö Anna" userId="a50b3b0e-1daf-4c22-886c-a5e083b43703" providerId="ADAL" clId="{7054AE13-27EB-4050-8F80-A21E0912679C}" dt="2024-04-23T07:34:35.665" v="665" actId="20577"/>
          <ac:spMkLst>
            <pc:docMk/>
            <pc:sldMk cId="593007793" sldId="305"/>
            <ac:spMk id="11" creationId="{5DB5E673-5E3F-A821-FD97-934C526BF8CF}"/>
          </ac:spMkLst>
        </pc:spChg>
      </pc:sldChg>
      <pc:sldChg chg="addSp modSp mod">
        <pc:chgData name="Granö Anna" userId="a50b3b0e-1daf-4c22-886c-a5e083b43703" providerId="ADAL" clId="{7054AE13-27EB-4050-8F80-A21E0912679C}" dt="2024-04-23T07:35:07.135" v="668" actId="962"/>
        <pc:sldMkLst>
          <pc:docMk/>
          <pc:sldMk cId="2662655809" sldId="323"/>
        </pc:sldMkLst>
        <pc:spChg chg="add mod">
          <ac:chgData name="Granö Anna" userId="a50b3b0e-1daf-4c22-886c-a5e083b43703" providerId="ADAL" clId="{7054AE13-27EB-4050-8F80-A21E0912679C}" dt="2024-04-23T07:35:07.135" v="668" actId="962"/>
          <ac:spMkLst>
            <pc:docMk/>
            <pc:sldMk cId="2662655809" sldId="323"/>
            <ac:spMk id="6" creationId="{56072128-C256-CD06-7C54-D76B7E4A755F}"/>
          </ac:spMkLst>
        </pc:spChg>
      </pc:sldChg>
      <pc:sldChg chg="addSp modSp mod">
        <pc:chgData name="Granö Anna" userId="a50b3b0e-1daf-4c22-886c-a5e083b43703" providerId="ADAL" clId="{7054AE13-27EB-4050-8F80-A21E0912679C}" dt="2024-04-23T07:34:55.633" v="667" actId="962"/>
        <pc:sldMkLst>
          <pc:docMk/>
          <pc:sldMk cId="612960204" sldId="325"/>
        </pc:sldMkLst>
        <pc:spChg chg="mod">
          <ac:chgData name="Granö Anna" userId="a50b3b0e-1daf-4c22-886c-a5e083b43703" providerId="ADAL" clId="{7054AE13-27EB-4050-8F80-A21E0912679C}" dt="2024-04-23T06:39:58.312" v="63" actId="14100"/>
          <ac:spMkLst>
            <pc:docMk/>
            <pc:sldMk cId="612960204" sldId="325"/>
            <ac:spMk id="2" creationId="{00000000-0000-0000-0000-000000000000}"/>
          </ac:spMkLst>
        </pc:spChg>
        <pc:spChg chg="add mod">
          <ac:chgData name="Granö Anna" userId="a50b3b0e-1daf-4c22-886c-a5e083b43703" providerId="ADAL" clId="{7054AE13-27EB-4050-8F80-A21E0912679C}" dt="2024-04-23T07:34:55.633" v="667" actId="962"/>
          <ac:spMkLst>
            <pc:docMk/>
            <pc:sldMk cId="612960204" sldId="325"/>
            <ac:spMk id="5" creationId="{8CF2DD0D-4C7E-DCE2-B849-0F88DD879D9E}"/>
          </ac:spMkLst>
        </pc:spChg>
        <pc:spChg chg="mod">
          <ac:chgData name="Granö Anna" userId="a50b3b0e-1daf-4c22-886c-a5e083b43703" providerId="ADAL" clId="{7054AE13-27EB-4050-8F80-A21E0912679C}" dt="2024-04-23T06:39:42.419" v="61" actId="20577"/>
          <ac:spMkLst>
            <pc:docMk/>
            <pc:sldMk cId="612960204" sldId="325"/>
            <ac:spMk id="19" creationId="{6ABB7FC3-A7E2-40B8-B539-D6D02155A351}"/>
          </ac:spMkLst>
        </pc:spChg>
      </pc:sldChg>
      <pc:sldChg chg="modSp mod">
        <pc:chgData name="Granö Anna" userId="a50b3b0e-1daf-4c22-886c-a5e083b43703" providerId="ADAL" clId="{7054AE13-27EB-4050-8F80-A21E0912679C}" dt="2024-04-23T06:38:45.603" v="40" actId="20577"/>
        <pc:sldMkLst>
          <pc:docMk/>
          <pc:sldMk cId="3176692888" sldId="335"/>
        </pc:sldMkLst>
        <pc:spChg chg="mod">
          <ac:chgData name="Granö Anna" userId="a50b3b0e-1daf-4c22-886c-a5e083b43703" providerId="ADAL" clId="{7054AE13-27EB-4050-8F80-A21E0912679C}" dt="2024-04-23T06:38:45.603" v="40" actId="20577"/>
          <ac:spMkLst>
            <pc:docMk/>
            <pc:sldMk cId="3176692888" sldId="335"/>
            <ac:spMk id="5" creationId="{00000000-0000-0000-0000-000000000000}"/>
          </ac:spMkLst>
        </pc:spChg>
      </pc:sldChg>
      <pc:sldMasterChg chg="modSldLayout">
        <pc:chgData name="Granö Anna" userId="a50b3b0e-1daf-4c22-886c-a5e083b43703" providerId="ADAL" clId="{7054AE13-27EB-4050-8F80-A21E0912679C}" dt="2024-04-23T07:01:20.631" v="593"/>
        <pc:sldMasterMkLst>
          <pc:docMk/>
          <pc:sldMasterMk cId="3231554497" sldId="2147483661"/>
        </pc:sldMasterMkLst>
        <pc:sldLayoutChg chg="delSp mod">
          <pc:chgData name="Granö Anna" userId="a50b3b0e-1daf-4c22-886c-a5e083b43703" providerId="ADAL" clId="{7054AE13-27EB-4050-8F80-A21E0912679C}" dt="2024-04-23T06:43:00.467" v="189" actId="478"/>
          <pc:sldLayoutMkLst>
            <pc:docMk/>
            <pc:sldMasterMk cId="3231554497" sldId="2147483661"/>
            <pc:sldLayoutMk cId="1396539371" sldId="2147483693"/>
          </pc:sldLayoutMkLst>
          <pc:spChg chg="del">
            <ac:chgData name="Granö Anna" userId="a50b3b0e-1daf-4c22-886c-a5e083b43703" providerId="ADAL" clId="{7054AE13-27EB-4050-8F80-A21E0912679C}" dt="2024-04-23T06:43:00.467" v="189" actId="478"/>
            <ac:spMkLst>
              <pc:docMk/>
              <pc:sldMasterMk cId="3231554497" sldId="2147483661"/>
              <pc:sldLayoutMk cId="1396539371" sldId="2147483693"/>
              <ac:spMk id="17" creationId="{62DF9EF7-30F7-4885-8DB6-DA7649D806B9}"/>
            </ac:spMkLst>
          </pc:spChg>
        </pc:sldLayoutChg>
        <pc:sldLayoutChg chg="delSp mod">
          <pc:chgData name="Granö Anna" userId="a50b3b0e-1daf-4c22-886c-a5e083b43703" providerId="ADAL" clId="{7054AE13-27EB-4050-8F80-A21E0912679C}" dt="2024-04-23T06:43:26.209" v="195" actId="478"/>
          <pc:sldLayoutMkLst>
            <pc:docMk/>
            <pc:sldMasterMk cId="3231554497" sldId="2147483661"/>
            <pc:sldLayoutMk cId="2291657863" sldId="2147483694"/>
          </pc:sldLayoutMkLst>
          <pc:spChg chg="del">
            <ac:chgData name="Granö Anna" userId="a50b3b0e-1daf-4c22-886c-a5e083b43703" providerId="ADAL" clId="{7054AE13-27EB-4050-8F80-A21E0912679C}" dt="2024-04-23T06:43:26.209" v="195" actId="478"/>
            <ac:spMkLst>
              <pc:docMk/>
              <pc:sldMasterMk cId="3231554497" sldId="2147483661"/>
              <pc:sldLayoutMk cId="2291657863" sldId="2147483694"/>
              <ac:spMk id="18" creationId="{7E290443-FDE8-4CCD-89E1-00F434511F53}"/>
            </ac:spMkLst>
          </pc:spChg>
        </pc:sldLayoutChg>
        <pc:sldLayoutChg chg="delSp mod">
          <pc:chgData name="Granö Anna" userId="a50b3b0e-1daf-4c22-886c-a5e083b43703" providerId="ADAL" clId="{7054AE13-27EB-4050-8F80-A21E0912679C}" dt="2024-04-23T06:48:40.146" v="296" actId="478"/>
          <pc:sldLayoutMkLst>
            <pc:docMk/>
            <pc:sldMasterMk cId="3231554497" sldId="2147483661"/>
            <pc:sldLayoutMk cId="1380680830" sldId="2147483695"/>
          </pc:sldLayoutMkLst>
          <pc:spChg chg="del">
            <ac:chgData name="Granö Anna" userId="a50b3b0e-1daf-4c22-886c-a5e083b43703" providerId="ADAL" clId="{7054AE13-27EB-4050-8F80-A21E0912679C}" dt="2024-04-23T06:41:10.977" v="64" actId="21"/>
            <ac:spMkLst>
              <pc:docMk/>
              <pc:sldMasterMk cId="3231554497" sldId="2147483661"/>
              <pc:sldLayoutMk cId="1380680830" sldId="2147483695"/>
              <ac:spMk id="17" creationId="{12643378-3910-40AB-88FE-E381900BD0E4}"/>
            </ac:spMkLst>
          </pc:spChg>
          <pc:cxnChg chg="del">
            <ac:chgData name="Granö Anna" userId="a50b3b0e-1daf-4c22-886c-a5e083b43703" providerId="ADAL" clId="{7054AE13-27EB-4050-8F80-A21E0912679C}" dt="2024-04-23T06:48:40.146" v="296" actId="478"/>
            <ac:cxnSpMkLst>
              <pc:docMk/>
              <pc:sldMasterMk cId="3231554497" sldId="2147483661"/>
              <pc:sldLayoutMk cId="1380680830" sldId="2147483695"/>
              <ac:cxnSpMk id="7" creationId="{00000000-0000-0000-0000-000000000000}"/>
            </ac:cxnSpMkLst>
          </pc:cxnChg>
        </pc:sldLayoutChg>
        <pc:sldLayoutChg chg="addSp delSp modSp mod">
          <pc:chgData name="Granö Anna" userId="a50b3b0e-1daf-4c22-886c-a5e083b43703" providerId="ADAL" clId="{7054AE13-27EB-4050-8F80-A21E0912679C}" dt="2024-04-23T07:01:20.631" v="593"/>
          <pc:sldLayoutMkLst>
            <pc:docMk/>
            <pc:sldMasterMk cId="3231554497" sldId="2147483661"/>
            <pc:sldLayoutMk cId="3841757961" sldId="2147483696"/>
          </pc:sldLayoutMkLst>
          <pc:spChg chg="add mod">
            <ac:chgData name="Granö Anna" userId="a50b3b0e-1daf-4c22-886c-a5e083b43703" providerId="ADAL" clId="{7054AE13-27EB-4050-8F80-A21E0912679C}" dt="2024-04-23T07:01:20.631" v="593"/>
            <ac:spMkLst>
              <pc:docMk/>
              <pc:sldMasterMk cId="3231554497" sldId="2147483661"/>
              <pc:sldLayoutMk cId="3841757961" sldId="2147483696"/>
              <ac:spMk id="2" creationId="{0AC76652-7BC2-88D3-FC99-0BBA62C5158F}"/>
            </ac:spMkLst>
          </pc:spChg>
          <pc:spChg chg="del">
            <ac:chgData name="Granö Anna" userId="a50b3b0e-1daf-4c22-886c-a5e083b43703" providerId="ADAL" clId="{7054AE13-27EB-4050-8F80-A21E0912679C}" dt="2024-04-23T06:41:16.794" v="65" actId="478"/>
            <ac:spMkLst>
              <pc:docMk/>
              <pc:sldMasterMk cId="3231554497" sldId="2147483661"/>
              <pc:sldLayoutMk cId="3841757961" sldId="2147483696"/>
              <ac:spMk id="15" creationId="{9CF3010D-CA5C-4F57-BFA8-1218323501F4}"/>
            </ac:spMkLst>
          </pc:spChg>
          <pc:cxnChg chg="del">
            <ac:chgData name="Granö Anna" userId="a50b3b0e-1daf-4c22-886c-a5e083b43703" providerId="ADAL" clId="{7054AE13-27EB-4050-8F80-A21E0912679C}" dt="2024-04-23T06:48:44.858" v="297" actId="478"/>
            <ac:cxnSpMkLst>
              <pc:docMk/>
              <pc:sldMasterMk cId="3231554497" sldId="2147483661"/>
              <pc:sldLayoutMk cId="3841757961" sldId="2147483696"/>
              <ac:cxnSpMk id="30" creationId="{7319E674-D238-42EB-876D-09B7AAC31327}"/>
            </ac:cxnSpMkLst>
          </pc:cxnChg>
        </pc:sldLayoutChg>
        <pc:sldLayoutChg chg="delSp mod">
          <pc:chgData name="Granö Anna" userId="a50b3b0e-1daf-4c22-886c-a5e083b43703" providerId="ADAL" clId="{7054AE13-27EB-4050-8F80-A21E0912679C}" dt="2024-04-23T06:41:19.025" v="66" actId="478"/>
          <pc:sldLayoutMkLst>
            <pc:docMk/>
            <pc:sldMasterMk cId="3231554497" sldId="2147483661"/>
            <pc:sldLayoutMk cId="3808838289" sldId="2147483697"/>
          </pc:sldLayoutMkLst>
          <pc:spChg chg="del">
            <ac:chgData name="Granö Anna" userId="a50b3b0e-1daf-4c22-886c-a5e083b43703" providerId="ADAL" clId="{7054AE13-27EB-4050-8F80-A21E0912679C}" dt="2024-04-23T06:41:19.025" v="66" actId="478"/>
            <ac:spMkLst>
              <pc:docMk/>
              <pc:sldMasterMk cId="3231554497" sldId="2147483661"/>
              <pc:sldLayoutMk cId="3808838289" sldId="2147483697"/>
              <ac:spMk id="9" creationId="{B45C522C-7964-450B-9BC8-EA0E08558B12}"/>
            </ac:spMkLst>
          </pc:spChg>
        </pc:sldLayoutChg>
        <pc:sldLayoutChg chg="delSp mod">
          <pc:chgData name="Granö Anna" userId="a50b3b0e-1daf-4c22-886c-a5e083b43703" providerId="ADAL" clId="{7054AE13-27EB-4050-8F80-A21E0912679C}" dt="2024-04-23T06:41:27.565" v="69" actId="478"/>
          <pc:sldLayoutMkLst>
            <pc:docMk/>
            <pc:sldMasterMk cId="3231554497" sldId="2147483661"/>
            <pc:sldLayoutMk cId="1961896186" sldId="2147483701"/>
          </pc:sldLayoutMkLst>
          <pc:spChg chg="del">
            <ac:chgData name="Granö Anna" userId="a50b3b0e-1daf-4c22-886c-a5e083b43703" providerId="ADAL" clId="{7054AE13-27EB-4050-8F80-A21E0912679C}" dt="2024-04-23T06:41:27.565" v="69" actId="478"/>
            <ac:spMkLst>
              <pc:docMk/>
              <pc:sldMasterMk cId="3231554497" sldId="2147483661"/>
              <pc:sldLayoutMk cId="1961896186" sldId="2147483701"/>
              <ac:spMk id="6" creationId="{6D492DD1-87A6-49B9-8F85-72D721992E18}"/>
            </ac:spMkLst>
          </pc:spChg>
        </pc:sldLayoutChg>
        <pc:sldLayoutChg chg="delSp mod">
          <pc:chgData name="Granö Anna" userId="a50b3b0e-1daf-4c22-886c-a5e083b43703" providerId="ADAL" clId="{7054AE13-27EB-4050-8F80-A21E0912679C}" dt="2024-04-23T06:41:23.731" v="68" actId="478"/>
          <pc:sldLayoutMkLst>
            <pc:docMk/>
            <pc:sldMasterMk cId="3231554497" sldId="2147483661"/>
            <pc:sldLayoutMk cId="1320928607" sldId="2147483706"/>
          </pc:sldLayoutMkLst>
          <pc:spChg chg="del">
            <ac:chgData name="Granö Anna" userId="a50b3b0e-1daf-4c22-886c-a5e083b43703" providerId="ADAL" clId="{7054AE13-27EB-4050-8F80-A21E0912679C}" dt="2024-04-23T06:41:23.731" v="68" actId="478"/>
            <ac:spMkLst>
              <pc:docMk/>
              <pc:sldMasterMk cId="3231554497" sldId="2147483661"/>
              <pc:sldLayoutMk cId="1320928607" sldId="2147483706"/>
              <ac:spMk id="18" creationId="{73275D31-5A79-45FE-8B6A-62B9BA838659}"/>
            </ac:spMkLst>
          </pc:spChg>
        </pc:sldLayoutChg>
        <pc:sldLayoutChg chg="delSp mod">
          <pc:chgData name="Granö Anna" userId="a50b3b0e-1daf-4c22-886c-a5e083b43703" providerId="ADAL" clId="{7054AE13-27EB-4050-8F80-A21E0912679C}" dt="2024-04-23T06:41:20.932" v="67" actId="478"/>
          <pc:sldLayoutMkLst>
            <pc:docMk/>
            <pc:sldMasterMk cId="3231554497" sldId="2147483661"/>
            <pc:sldLayoutMk cId="507401531" sldId="2147483708"/>
          </pc:sldLayoutMkLst>
          <pc:spChg chg="del">
            <ac:chgData name="Granö Anna" userId="a50b3b0e-1daf-4c22-886c-a5e083b43703" providerId="ADAL" clId="{7054AE13-27EB-4050-8F80-A21E0912679C}" dt="2024-04-23T06:41:20.932" v="67" actId="478"/>
            <ac:spMkLst>
              <pc:docMk/>
              <pc:sldMasterMk cId="3231554497" sldId="2147483661"/>
              <pc:sldLayoutMk cId="507401531" sldId="2147483708"/>
              <ac:spMk id="13" creationId="{E12C51D0-3A41-483A-AAF0-22CD7EC47D76}"/>
            </ac:spMkLst>
          </pc:spChg>
        </pc:sldLayoutChg>
        <pc:sldLayoutChg chg="delSp mod">
          <pc:chgData name="Granö Anna" userId="a50b3b0e-1daf-4c22-886c-a5e083b43703" providerId="ADAL" clId="{7054AE13-27EB-4050-8F80-A21E0912679C}" dt="2024-04-23T06:08:40.101" v="0" actId="478"/>
          <pc:sldLayoutMkLst>
            <pc:docMk/>
            <pc:sldMasterMk cId="3231554497" sldId="2147483661"/>
            <pc:sldLayoutMk cId="364999803" sldId="2147483709"/>
          </pc:sldLayoutMkLst>
          <pc:spChg chg="del">
            <ac:chgData name="Granö Anna" userId="a50b3b0e-1daf-4c22-886c-a5e083b43703" providerId="ADAL" clId="{7054AE13-27EB-4050-8F80-A21E0912679C}" dt="2024-04-23T06:08:40.101" v="0" actId="478"/>
            <ac:spMkLst>
              <pc:docMk/>
              <pc:sldMasterMk cId="3231554497" sldId="2147483661"/>
              <pc:sldLayoutMk cId="364999803" sldId="2147483709"/>
              <ac:spMk id="2" creationId="{E87D6662-7380-8365-B71C-9BCD30F8D30D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10_62B20DF6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_110_62B20DF6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10_62B20DF6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60286068397863"/>
          <c:y val="9.1389464895059544E-2"/>
          <c:w val="0.82014724457543398"/>
          <c:h val="0.64936980516231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62</c:v>
                </c:pt>
                <c:pt idx="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A-465A-8076-4D7D919006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A-465A-8076-4D7D91900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9A-4183-B93A-03227ED19887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9A-4183-B93A-03227ED19887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9A-4183-B93A-03227ED19887}"/>
              </c:ext>
            </c:extLst>
          </c:dPt>
          <c:dPt>
            <c:idx val="3"/>
            <c:bubble3D val="0"/>
            <c:spPr>
              <a:solidFill>
                <a:srgbClr val="EB5C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9A-4183-B93A-03227ED19887}"/>
              </c:ext>
            </c:extLst>
          </c:dPt>
          <c:dPt>
            <c:idx val="4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89A-4183-B93A-03227ED19887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89A-4183-B93A-03227ED19887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9A-4183-B93A-03227ED1988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89A-4183-B93A-03227ED19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3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</c:v>
                </c:pt>
                <c:pt idx="1">
                  <c:v>18</c:v>
                </c:pt>
                <c:pt idx="2">
                  <c:v>10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9A-4183-B93A-03227ED19887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67385249730714736"/>
          <c:y val="2.3984262214361049E-2"/>
          <c:w val="0.32278406271076443"/>
          <c:h val="0.79440975195932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12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A0-4350-9E99-9E5C4D8419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A0-4350-9E99-9E5C4D841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8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sterbottensvalfard.fi/sa-har-fungerar-vi/kundens-och-patientens-rattigheter/tillgang-till-vard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err="1"/>
              <a:t>Resultatområde</a:t>
            </a:r>
            <a:r>
              <a:rPr lang="fi-FI"/>
              <a:t>: </a:t>
            </a:r>
            <a:r>
              <a:rPr lang="fi-FI" err="1"/>
              <a:t>specialsjukvårdens</a:t>
            </a:r>
            <a:r>
              <a:rPr lang="fi-FI"/>
              <a:t> </a:t>
            </a:r>
            <a:r>
              <a:rPr lang="fi-FI" err="1"/>
              <a:t>öppenvård</a:t>
            </a:r>
            <a:r>
              <a:rPr lang="fi-FI"/>
              <a:t>, </a:t>
            </a:r>
            <a:r>
              <a:rPr lang="fi-FI" err="1"/>
              <a:t>Social</a:t>
            </a:r>
            <a:r>
              <a:rPr lang="fi-FI"/>
              <a:t>-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hälsocentral</a:t>
            </a:r>
            <a:endParaRPr lang="fi-FI"/>
          </a:p>
          <a:p>
            <a:r>
              <a:rPr lang="fi-FI" err="1"/>
              <a:t>Period</a:t>
            </a:r>
            <a:r>
              <a:rPr lang="fi-FI"/>
              <a:t> </a:t>
            </a:r>
            <a:r>
              <a:rPr lang="fi-FI" err="1"/>
              <a:t>som</a:t>
            </a:r>
            <a:r>
              <a:rPr lang="fi-FI"/>
              <a:t> </a:t>
            </a:r>
            <a:r>
              <a:rPr lang="fi-FI" err="1"/>
              <a:t>ska</a:t>
            </a:r>
            <a:r>
              <a:rPr lang="fi-FI"/>
              <a:t> </a:t>
            </a:r>
            <a:r>
              <a:rPr lang="fi-FI" err="1"/>
              <a:t>rapporteras</a:t>
            </a:r>
            <a:r>
              <a:rPr lang="fi-FI"/>
              <a:t>: 1-4/2024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</a:t>
            </a:r>
            <a:r>
              <a:rPr lang="sv-SE" sz="1400">
                <a:solidFill>
                  <a:schemeClr val="bg1"/>
                </a:solidFill>
              </a:rPr>
              <a:t>System för rapportering av negativa nära ögat händelser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8AFB1BA9-476B-4904-9090-EFE4BE74CD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547516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Hälsovårdstjänster</a:t>
            </a:r>
            <a:endParaRPr lang="fi-FI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F2DD0D-4C7E-DCE2-B849-0F88DD879D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484777" y="0"/>
            <a:ext cx="5707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Specialsjukvårdens</a:t>
            </a:r>
            <a:r>
              <a:rPr lang="en-US" sz="1400"/>
              <a:t> </a:t>
            </a:r>
            <a:r>
              <a:rPr lang="en-US" sz="1400" err="1"/>
              <a:t>öppenvård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VÅRD INOM HÄLSOVÅRDSTJÄNSTER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1AF1D7-0C6D-4C10-80D1-7BEADEA6F414}"/>
              </a:ext>
            </a:extLst>
          </p:cNvPr>
          <p:cNvSpPr txBox="1"/>
          <p:nvPr/>
        </p:nvSpPr>
        <p:spPr>
          <a:xfrm>
            <a:off x="1152000" y="2050331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Specialsjukvårdens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öppenvårds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behandlingstider</a:t>
            </a:r>
            <a:r>
              <a:rPr lang="fi-FI">
                <a:solidFill>
                  <a:schemeClr val="bg1"/>
                </a:solidFill>
              </a:rPr>
              <a:t> för </a:t>
            </a:r>
            <a:r>
              <a:rPr lang="fi-FI" err="1">
                <a:solidFill>
                  <a:schemeClr val="bg1"/>
                </a:solidFill>
              </a:rPr>
              <a:t>remisser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och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kösituation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hittas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på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Österbottens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välfärdsområdes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webbplats</a:t>
            </a:r>
            <a:r>
              <a:rPr lang="fi-FI">
                <a:solidFill>
                  <a:schemeClr val="bg1"/>
                </a:solidFill>
              </a:rPr>
              <a:t>. </a:t>
            </a:r>
            <a:r>
              <a:rPr lang="fi-FI" err="1">
                <a:solidFill>
                  <a:schemeClr val="bg1"/>
                </a:solidFill>
              </a:rPr>
              <a:t>Informationen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uppdateras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månadsvis</a:t>
            </a:r>
            <a:r>
              <a:rPr lang="fi-FI">
                <a:solidFill>
                  <a:schemeClr val="bg1"/>
                </a:solidFill>
              </a:rPr>
              <a:t>.</a:t>
            </a:r>
          </a:p>
          <a:p>
            <a:r>
              <a:rPr lang="fi-FI">
                <a:solidFill>
                  <a:schemeClr val="bg1"/>
                </a:solidFill>
                <a:hlinkClick r:id="rId2"/>
              </a:rPr>
              <a:t>Läs </a:t>
            </a:r>
            <a:r>
              <a:rPr lang="fi-FI" err="1">
                <a:solidFill>
                  <a:schemeClr val="bg1"/>
                </a:solidFill>
                <a:hlinkClick r:id="rId2"/>
              </a:rPr>
              <a:t>mera</a:t>
            </a:r>
            <a:r>
              <a:rPr lang="fi-FI">
                <a:solidFill>
                  <a:schemeClr val="bg1"/>
                </a:solidFill>
                <a:hlinkClick r:id="rId2"/>
              </a:rPr>
              <a:t> </a:t>
            </a:r>
            <a:r>
              <a:rPr lang="fi-FI" err="1">
                <a:solidFill>
                  <a:schemeClr val="bg1"/>
                </a:solidFill>
                <a:hlinkClick r:id="rId2"/>
              </a:rPr>
              <a:t>om</a:t>
            </a:r>
            <a:r>
              <a:rPr lang="fi-FI">
                <a:solidFill>
                  <a:schemeClr val="bg1"/>
                </a:solidFill>
                <a:hlinkClick r:id="rId2"/>
              </a:rPr>
              <a:t> </a:t>
            </a:r>
            <a:r>
              <a:rPr lang="fi-FI" err="1">
                <a:solidFill>
                  <a:schemeClr val="bg1"/>
                </a:solidFill>
                <a:hlinkClick r:id="rId2"/>
              </a:rPr>
              <a:t>vårdens</a:t>
            </a:r>
            <a:r>
              <a:rPr lang="fi-FI">
                <a:solidFill>
                  <a:schemeClr val="bg1"/>
                </a:solidFill>
                <a:hlinkClick r:id="rId2"/>
              </a:rPr>
              <a:t> </a:t>
            </a:r>
            <a:r>
              <a:rPr lang="fi-FI" err="1">
                <a:solidFill>
                  <a:schemeClr val="bg1"/>
                </a:solidFill>
                <a:hlinkClick r:id="rId2"/>
              </a:rPr>
              <a:t>tillgänglighet</a:t>
            </a:r>
            <a:r>
              <a:rPr lang="fi-FI">
                <a:solidFill>
                  <a:schemeClr val="bg1"/>
                </a:solidFill>
                <a:hlinkClick r:id="rId2"/>
              </a:rPr>
              <a:t> </a:t>
            </a:r>
            <a:r>
              <a:rPr lang="fi-FI" err="1">
                <a:solidFill>
                  <a:schemeClr val="bg1"/>
                </a:solidFill>
                <a:hlinkClick r:id="rId2"/>
              </a:rPr>
              <a:t>och</a:t>
            </a:r>
            <a:r>
              <a:rPr lang="fi-FI">
                <a:solidFill>
                  <a:schemeClr val="bg1"/>
                </a:solidFill>
                <a:hlinkClick r:id="rId2"/>
              </a:rPr>
              <a:t> </a:t>
            </a:r>
            <a:r>
              <a:rPr lang="fi-FI" err="1">
                <a:solidFill>
                  <a:schemeClr val="bg1"/>
                </a:solidFill>
                <a:hlinkClick r:id="rId2"/>
              </a:rPr>
              <a:t>väntetider</a:t>
            </a:r>
            <a:r>
              <a:rPr lang="fi-FI">
                <a:solidFill>
                  <a:schemeClr val="bg1"/>
                </a:solidFill>
                <a:hlinkClick r:id="rId2"/>
              </a:rPr>
              <a:t>.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4840448" y="1404000"/>
            <a:ext cx="211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STATUS</a:t>
            </a:r>
          </a:p>
        </p:txBody>
      </p:sp>
      <p:sp>
        <p:nvSpPr>
          <p:cNvPr id="2" name="Rectangle 1"/>
          <p:cNvSpPr/>
          <p:nvPr/>
        </p:nvSpPr>
        <p:spPr>
          <a:xfrm>
            <a:off x="4840449" y="2314279"/>
            <a:ext cx="3600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err="1">
                <a:solidFill>
                  <a:schemeClr val="bg1"/>
                </a:solidFill>
                <a:cs typeface="Arial"/>
              </a:rPr>
              <a:t>Besök</a:t>
            </a:r>
            <a:r>
              <a:rPr lang="en-US" sz="1400">
                <a:solidFill>
                  <a:schemeClr val="bg1"/>
                </a:solidFill>
                <a:cs typeface="Arial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1400" err="1">
                <a:solidFill>
                  <a:schemeClr val="bg1"/>
                </a:solidFill>
                <a:cs typeface="Arial"/>
              </a:rPr>
              <a:t>Annullerade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besök</a:t>
            </a:r>
            <a:r>
              <a:rPr lang="en-US" sz="1400">
                <a:solidFill>
                  <a:schemeClr val="bg1"/>
                </a:solidFill>
                <a:cs typeface="Arial"/>
              </a:rPr>
              <a:t> 3093</a:t>
            </a:r>
          </a:p>
          <a:p>
            <a:pPr marL="285750" indent="-285750">
              <a:buFontTx/>
              <a:buChar char="-"/>
            </a:pPr>
            <a:r>
              <a:rPr lang="en-US" sz="1400" err="1">
                <a:solidFill>
                  <a:schemeClr val="bg1"/>
                </a:solidFill>
                <a:cs typeface="Arial"/>
              </a:rPr>
              <a:t>oannullerade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besök</a:t>
            </a:r>
            <a:r>
              <a:rPr lang="en-US" sz="1400">
                <a:solidFill>
                  <a:schemeClr val="bg1"/>
                </a:solidFill>
                <a:cs typeface="Arial"/>
              </a:rPr>
              <a:t> 1154</a:t>
            </a:r>
          </a:p>
          <a:p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Totala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antalet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besök</a:t>
            </a:r>
            <a:r>
              <a:rPr lang="en-US" sz="1400">
                <a:solidFill>
                  <a:schemeClr val="bg1"/>
                </a:solidFill>
                <a:cs typeface="Arial"/>
              </a:rPr>
              <a:t> 69709</a:t>
            </a:r>
          </a:p>
          <a:p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en-US" sz="1400">
                <a:solidFill>
                  <a:schemeClr val="bg1"/>
                </a:solidFill>
                <a:cs typeface="Arial"/>
              </a:rPr>
              <a:t>Digital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patientkontakt</a:t>
            </a:r>
            <a:r>
              <a:rPr lang="en-US" sz="1400">
                <a:solidFill>
                  <a:schemeClr val="bg1"/>
                </a:solidFill>
                <a:cs typeface="Arial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err="1">
                <a:solidFill>
                  <a:schemeClr val="bg1"/>
                </a:solidFill>
                <a:cs typeface="Arial"/>
              </a:rPr>
              <a:t>Telefonsamtal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som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ersätter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fysiskt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besök</a:t>
            </a:r>
            <a:r>
              <a:rPr lang="en-US" sz="1400">
                <a:solidFill>
                  <a:schemeClr val="bg1"/>
                </a:solidFill>
                <a:cs typeface="Arial"/>
              </a:rPr>
              <a:t> 0 (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ej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tidigare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registrerats</a:t>
            </a:r>
            <a:r>
              <a:rPr lang="en-US" sz="140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ny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verksamhet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som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inleds</a:t>
            </a:r>
            <a:r>
              <a:rPr lang="en-US" sz="1400">
                <a:solidFill>
                  <a:schemeClr val="bg1"/>
                </a:solidFill>
                <a:cs typeface="Arial"/>
              </a:rPr>
              <a:t> 5/2024)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err="1">
                <a:solidFill>
                  <a:schemeClr val="bg1"/>
                </a:solidFill>
                <a:cs typeface="Arial"/>
              </a:rPr>
              <a:t>Digitalkontakt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som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ersätter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fysiskt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besök</a:t>
            </a:r>
            <a:r>
              <a:rPr lang="en-US" sz="1400">
                <a:solidFill>
                  <a:schemeClr val="bg1"/>
                </a:solidFill>
                <a:cs typeface="Arial"/>
              </a:rPr>
              <a:t> 0 (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ej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tidigare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registrerats</a:t>
            </a:r>
            <a:r>
              <a:rPr lang="en-US" sz="140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ny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verksamhet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som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inleds</a:t>
            </a:r>
            <a:r>
              <a:rPr lang="en-US" sz="1400">
                <a:solidFill>
                  <a:schemeClr val="bg1"/>
                </a:solidFill>
                <a:cs typeface="Arial"/>
              </a:rPr>
              <a:t> 5/2024)</a:t>
            </a:r>
          </a:p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err="1">
                <a:solidFill>
                  <a:schemeClr val="bg1"/>
                </a:solidFill>
                <a:cs typeface="Arial"/>
              </a:rPr>
              <a:t>Fr.o.m</a:t>
            </a:r>
            <a:r>
              <a:rPr lang="fi-FI" sz="1600">
                <a:solidFill>
                  <a:schemeClr val="bg1"/>
                </a:solidFill>
                <a:cs typeface="Arial"/>
              </a:rPr>
              <a:t> 5/2024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kan</a:t>
            </a:r>
            <a:r>
              <a:rPr lang="fi-FI" sz="1600">
                <a:solidFill>
                  <a:schemeClr val="bg1"/>
                </a:solidFill>
                <a:cs typeface="Arial"/>
              </a:rPr>
              <a:t> en del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besök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ersättas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>
                <a:solidFill>
                  <a:schemeClr val="bg1"/>
                </a:solidFill>
                <a:cs typeface="Arial"/>
              </a:rPr>
              <a:t> ett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telefonsamtal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som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ersätter</a:t>
            </a:r>
            <a:r>
              <a:rPr lang="fi-FI" sz="1600">
                <a:solidFill>
                  <a:schemeClr val="bg1"/>
                </a:solidFill>
                <a:cs typeface="Arial"/>
              </a:rPr>
              <a:t> ett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fysiskt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besök</a:t>
            </a:r>
            <a:r>
              <a:rPr lang="fi-FI" sz="1600">
                <a:solidFill>
                  <a:schemeClr val="bg1"/>
                </a:solidFill>
                <a:cs typeface="Arial"/>
              </a:rPr>
              <a:t>.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Patienten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betalar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då</a:t>
            </a:r>
            <a:r>
              <a:rPr lang="fi-FI" sz="1600">
                <a:solidFill>
                  <a:schemeClr val="bg1"/>
                </a:solidFill>
                <a:cs typeface="Arial"/>
              </a:rPr>
              <a:t> för ett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poliklinikbesök</a:t>
            </a:r>
            <a:r>
              <a:rPr lang="fi-FI" sz="1600">
                <a:solidFill>
                  <a:schemeClr val="bg1"/>
                </a:solidFill>
                <a:cs typeface="Arial"/>
              </a:rPr>
              <a:t>. </a:t>
            </a: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 err="1">
                <a:solidFill>
                  <a:schemeClr val="bg1"/>
                </a:solidFill>
                <a:cs typeface="Arial"/>
              </a:rPr>
              <a:t>Pilot</a:t>
            </a:r>
            <a:r>
              <a:rPr lang="fi-FI" sz="160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elektronisk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annulering</a:t>
            </a:r>
            <a:r>
              <a:rPr lang="fi-FI" sz="160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besök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inleds</a:t>
            </a:r>
            <a:r>
              <a:rPr lang="fi-FI" sz="1600">
                <a:solidFill>
                  <a:schemeClr val="bg1"/>
                </a:solidFill>
                <a:cs typeface="Arial"/>
              </a:rPr>
              <a:t> 5/2024 (Vasa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centralsjukhus</a:t>
            </a:r>
            <a:r>
              <a:rPr lang="fi-FI" sz="1600">
                <a:solidFill>
                  <a:schemeClr val="bg1"/>
                </a:solidFill>
                <a:cs typeface="Arial"/>
              </a:rPr>
              <a:t>).</a:t>
            </a: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Call-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back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tas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stegvis</a:t>
            </a:r>
            <a:r>
              <a:rPr lang="fi-FI" sz="1600">
                <a:solidFill>
                  <a:schemeClr val="bg1"/>
                </a:solidFill>
                <a:cs typeface="Arial"/>
              </a:rPr>
              <a:t> i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bruk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600">
                <a:solidFill>
                  <a:schemeClr val="bg1"/>
                </a:solidFill>
                <a:cs typeface="Arial"/>
              </a:rPr>
              <a:t> alla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enheter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specialsjukvårdens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öppenvård</a:t>
            </a:r>
            <a:r>
              <a:rPr lang="fi-FI" sz="160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296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95A997-2ED9-AAAD-081F-4129A55317D3}"/>
              </a:ext>
            </a:extLst>
          </p:cNvPr>
          <p:cNvSpPr txBox="1"/>
          <p:nvPr/>
        </p:nvSpPr>
        <p:spPr>
          <a:xfrm>
            <a:off x="6484777" y="0"/>
            <a:ext cx="5707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Specialsjukvårdens</a:t>
            </a:r>
            <a:r>
              <a:rPr lang="en-US" sz="1400"/>
              <a:t> </a:t>
            </a:r>
            <a:r>
              <a:rPr lang="en-US" sz="1400" err="1"/>
              <a:t>öppenvård</a:t>
            </a:r>
            <a:r>
              <a:rPr lang="en-US" sz="1400"/>
              <a:t> 1-4.2024</a:t>
            </a:r>
            <a:endParaRPr lang="fi-FI" sz="1400"/>
          </a:p>
        </p:txBody>
      </p:sp>
      <p:graphicFrame>
        <p:nvGraphicFramePr>
          <p:cNvPr id="9" name="Chart 8" descr="Diagram: Antal anmälan om negativ händelse&#10;Januari - April 2023 135&#10;Januari - April 2024 211&#10;Maj - Augusti 2023 168&#10;Maj - Augusti 2024 &#10;September - December 2023 171 September - December 2024 ">
            <a:extLst>
              <a:ext uri="{FF2B5EF4-FFF2-40B4-BE49-F238E27FC236}">
                <a16:creationId xmlns:a16="http://schemas.microsoft.com/office/drawing/2014/main" id="{0BDCD22B-6F76-DCB3-893D-E375DFAC44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759507"/>
              </p:ext>
            </p:extLst>
          </p:nvPr>
        </p:nvGraphicFramePr>
        <p:xfrm>
          <a:off x="1222526" y="1988775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 descr="Cirkeldiagram: De anmälda händelsernas karaktär:&#10;Nära ögat: 28%&#10;Övriga upptäckter: 25%&#10;Drabbat klient: 47% &#10;varav: &#10;Måttlig skada: 6,8%&#10;Allvarliga Följder: 0,6 %">
            <a:extLst>
              <a:ext uri="{FF2B5EF4-FFF2-40B4-BE49-F238E27FC236}">
                <a16:creationId xmlns:a16="http://schemas.microsoft.com/office/drawing/2014/main" id="{4CA1459B-2C02-4C37-B8CC-1F0E1F3C1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1047552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 PERSONAL: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82FC42-E269-9302-03E2-A8F13D0F0632}"/>
              </a:ext>
            </a:extLst>
          </p:cNvPr>
          <p:cNvSpPr txBox="1"/>
          <p:nvPr/>
        </p:nvSpPr>
        <p:spPr>
          <a:xfrm>
            <a:off x="8636924" y="2204472"/>
            <a:ext cx="3416127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40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informationsflöde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datahantering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40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läkemedels</a:t>
            </a:r>
            <a:r>
              <a:rPr lang="fi-FI" sz="1400">
                <a:solidFill>
                  <a:schemeClr val="bg1"/>
                </a:solidFill>
                <a:cs typeface="Arial"/>
              </a:rPr>
              <a:t>-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vätskebehandling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samt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blodtransfusion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  <a:p>
            <a:pPr marL="342900" indent="-342900">
              <a:buAutoNum type="arabicPeriod"/>
            </a:pPr>
            <a:r>
              <a:rPr lang="fi-FI" sz="140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laboratorie</a:t>
            </a:r>
            <a:r>
              <a:rPr lang="fi-FI" sz="1400">
                <a:solidFill>
                  <a:schemeClr val="bg1"/>
                </a:solidFill>
                <a:cs typeface="Arial"/>
              </a:rPr>
              <a:t>-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diagnostisk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avbildningsundersökning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400" err="1">
                <a:solidFill>
                  <a:schemeClr val="bg1"/>
                </a:solidFill>
                <a:cs typeface="Arial"/>
              </a:rPr>
              <a:t>Relaterad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tillgänglighet</a:t>
            </a:r>
            <a:r>
              <a:rPr lang="fi-FI" sz="140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vård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2525" y="4500000"/>
            <a:ext cx="3511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ANTAL ANMÄLNINGAR OM NEGATIV HÄNDELSE FRÅN KLIENTER</a:t>
            </a:r>
            <a:endParaRPr lang="en-US" sz="1200" b="1">
              <a:solidFill>
                <a:schemeClr val="accent4"/>
              </a:solidFill>
            </a:endParaRPr>
          </a:p>
        </p:txBody>
      </p:sp>
      <p:graphicFrame>
        <p:nvGraphicFramePr>
          <p:cNvPr id="8" name="Chart 7" descr="Diagram: Antal anmälan om negativ händelse från klienter&#10;Januari - April 2023 135&#10;Januari - April 2024 211&#10;Maj - Augusti 2023 168&#10;Maj - Augusti 2024 &#10;September - December 2023 171 September - December 2024 ">
            <a:extLst>
              <a:ext uri="{FF2B5EF4-FFF2-40B4-BE49-F238E27FC236}">
                <a16:creationId xmlns:a16="http://schemas.microsoft.com/office/drawing/2014/main" id="{69EB12B4-4246-9217-753C-C6802B7094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003724"/>
              </p:ext>
            </p:extLst>
          </p:nvPr>
        </p:nvGraphicFramePr>
        <p:xfrm>
          <a:off x="1172368" y="4838554"/>
          <a:ext cx="3422778" cy="201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61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6480678" y="4500000"/>
            <a:ext cx="1757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ANTAL ERSATTA PATIENTSKADOR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789DD-EF7C-0FC2-FDA3-4ED3235A8DC3}"/>
              </a:ext>
            </a:extLst>
          </p:cNvPr>
          <p:cNvSpPr txBox="1"/>
          <p:nvPr/>
        </p:nvSpPr>
        <p:spPr>
          <a:xfrm>
            <a:off x="6470895" y="5800901"/>
            <a:ext cx="18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600" err="1">
                <a:solidFill>
                  <a:schemeClr val="bg1"/>
                </a:solidFill>
                <a:cs typeface="Arial"/>
              </a:rPr>
              <a:t>Medicinska</a:t>
            </a:r>
            <a:r>
              <a:rPr lang="fi-FI" sz="1600">
                <a:solidFill>
                  <a:schemeClr val="bg1"/>
                </a:solidFill>
                <a:cs typeface="Arial"/>
              </a:rPr>
              <a:t>: 0</a:t>
            </a:r>
            <a:br>
              <a:rPr lang="fi-FI" sz="1600">
                <a:solidFill>
                  <a:schemeClr val="bg1"/>
                </a:solidFill>
                <a:cs typeface="Arial"/>
              </a:rPr>
            </a:br>
            <a:r>
              <a:rPr lang="fi-FI" sz="1600" err="1">
                <a:solidFill>
                  <a:schemeClr val="bg1"/>
                </a:solidFill>
                <a:cs typeface="Arial"/>
              </a:rPr>
              <a:t>Operativa</a:t>
            </a:r>
            <a:r>
              <a:rPr lang="fi-FI" sz="1600">
                <a:solidFill>
                  <a:schemeClr val="bg1"/>
                </a:solidFill>
                <a:cs typeface="Arial"/>
              </a:rPr>
              <a:t>: 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KORRIGERANDE 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E26074-EF95-E3B9-99D6-4B4D97BFFFA7}"/>
              </a:ext>
            </a:extLst>
          </p:cNvPr>
          <p:cNvSpPr txBox="1"/>
          <p:nvPr/>
        </p:nvSpPr>
        <p:spPr>
          <a:xfrm>
            <a:off x="8307733" y="4805532"/>
            <a:ext cx="3827092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Alla </a:t>
            </a:r>
            <a:r>
              <a:rPr lang="fi-FI" sz="1400" err="1">
                <a:solidFill>
                  <a:schemeClr val="bg1"/>
                </a:solidFill>
              </a:rPr>
              <a:t>anmälningar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gås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på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varje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enhet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igenom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mångprofessionellt</a:t>
            </a:r>
            <a:r>
              <a:rPr lang="fi-FI" sz="1400">
                <a:solidFill>
                  <a:schemeClr val="bg1"/>
                </a:solidFill>
              </a:rPr>
              <a:t> i </a:t>
            </a:r>
            <a:r>
              <a:rPr lang="fi-FI" sz="1400" err="1">
                <a:solidFill>
                  <a:schemeClr val="bg1"/>
                </a:solidFill>
              </a:rPr>
              <a:t>samband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med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arbetsplatsmöten</a:t>
            </a:r>
            <a:r>
              <a:rPr lang="fi-FI" sz="1400">
                <a:solidFill>
                  <a:schemeClr val="bg1"/>
                </a:solidFill>
              </a:rPr>
              <a:t>. </a:t>
            </a:r>
            <a:r>
              <a:rPr lang="fi-FI" sz="1400" err="1">
                <a:solidFill>
                  <a:schemeClr val="bg1"/>
                </a:solidFill>
              </a:rPr>
              <a:t>Prosesserna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analyseras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man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planerar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samt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genomför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korrigerande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åtgärder</a:t>
            </a:r>
            <a:r>
              <a:rPr lang="fi-FI" sz="140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E3D1CC-1376-A170-B831-9E67A0E6A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484777" y="0"/>
            <a:ext cx="5707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Specialsjukvårdens</a:t>
            </a:r>
            <a:r>
              <a:rPr lang="en-US" sz="1400"/>
              <a:t> </a:t>
            </a:r>
            <a:r>
              <a:rPr lang="en-US" sz="1400" err="1"/>
              <a:t>öppenvård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4" name="TextBox 35">
            <a:extLst>
              <a:ext uri="{FF2B5EF4-FFF2-40B4-BE49-F238E27FC236}">
                <a16:creationId xmlns:a16="http://schemas.microsoft.com/office/drawing/2014/main" id="{6B59B6CA-CEEA-380A-C04F-06F588880271}"/>
              </a:ext>
            </a:extLst>
          </p:cNvPr>
          <p:cNvSpPr txBox="1"/>
          <p:nvPr/>
        </p:nvSpPr>
        <p:spPr>
          <a:xfrm>
            <a:off x="1121383" y="1451216"/>
            <a:ext cx="430190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600">
                <a:solidFill>
                  <a:schemeClr val="bg1"/>
                </a:solidFill>
              </a:rPr>
              <a:t>KUNDRESPONS ANTAL: 380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/>
          <p:nvPr/>
        </p:nvCxnSpPr>
        <p:spPr>
          <a:xfrm flipV="1">
            <a:off x="4892282" y="4105691"/>
            <a:ext cx="722907" cy="26290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79</a:t>
            </a:r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4,12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3,94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4,33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4,23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4,29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4,40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4,10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>
                <a:solidFill>
                  <a:prstClr val="white"/>
                </a:solidFill>
                <a:latin typeface="Calibri" panose="020F0502020204030204"/>
              </a:rPr>
              <a:t>4,73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Vänligt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Sakkunnighet</a:t>
            </a:r>
            <a:r>
              <a:rPr lang="fi-FI" sz="14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Tillgång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vård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Förseningar</a:t>
            </a:r>
            <a:r>
              <a:rPr lang="fi-FI" sz="14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/>
          </p:cNvSpPr>
          <p:nvPr/>
        </p:nvSpPr>
        <p:spPr>
          <a:xfrm>
            <a:off x="8589104" y="5025662"/>
            <a:ext cx="1820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7FF0B74B-F9D8-3464-86DD-91E947F17173}"/>
              </a:ext>
            </a:extLst>
          </p:cNvPr>
          <p:cNvSpPr txBox="1">
            <a:spLocks/>
          </p:cNvSpPr>
          <p:nvPr/>
        </p:nvSpPr>
        <p:spPr>
          <a:xfrm>
            <a:off x="8367276" y="5535667"/>
            <a:ext cx="196232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600" err="1">
                <a:solidFill>
                  <a:schemeClr val="bg1"/>
                </a:solidFill>
              </a:rPr>
              <a:t>Medicinska</a:t>
            </a:r>
            <a:r>
              <a:rPr lang="fi-FI" sz="1600">
                <a:solidFill>
                  <a:schemeClr val="bg1"/>
                </a:solidFill>
              </a:rPr>
              <a:t>: 6</a:t>
            </a:r>
            <a:br>
              <a:rPr lang="fi-FI" sz="1600">
                <a:solidFill>
                  <a:schemeClr val="bg1"/>
                </a:solidFill>
              </a:rPr>
            </a:br>
            <a:r>
              <a:rPr lang="fi-FI" sz="1600" err="1">
                <a:solidFill>
                  <a:schemeClr val="bg1"/>
                </a:solidFill>
              </a:rPr>
              <a:t>Operativa</a:t>
            </a:r>
            <a:r>
              <a:rPr lang="fi-FI" sz="1600">
                <a:solidFill>
                  <a:schemeClr val="bg1"/>
                </a:solidFill>
              </a:rPr>
              <a:t>: 10</a:t>
            </a:r>
            <a:endParaRPr lang="en-US" sz="1600">
              <a:solidFill>
                <a:schemeClr val="bg1"/>
              </a:solidFill>
            </a:endParaRPr>
          </a:p>
          <a:p>
            <a:pPr algn="ctr"/>
            <a:r>
              <a:rPr lang="fi-FI" sz="1600" err="1">
                <a:solidFill>
                  <a:schemeClr val="bg1"/>
                </a:solidFill>
              </a:rPr>
              <a:t>Vårdarbete</a:t>
            </a:r>
            <a:r>
              <a:rPr lang="fi-FI" sz="1600">
                <a:solidFill>
                  <a:schemeClr val="bg1"/>
                </a:solidFill>
              </a:rPr>
              <a:t>: 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/>
          </p:cNvSpPr>
          <p:nvPr/>
        </p:nvSpPr>
        <p:spPr>
          <a:xfrm>
            <a:off x="10418756" y="5011285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8" name="TextBox 14">
            <a:extLst>
              <a:ext uri="{FF2B5EF4-FFF2-40B4-BE49-F238E27FC236}">
                <a16:creationId xmlns:a16="http://schemas.microsoft.com/office/drawing/2014/main" id="{C99A7751-CD39-8DE6-C0BC-CFBE8079525E}"/>
              </a:ext>
            </a:extLst>
          </p:cNvPr>
          <p:cNvSpPr txBox="1">
            <a:spLocks/>
          </p:cNvSpPr>
          <p:nvPr/>
        </p:nvSpPr>
        <p:spPr>
          <a:xfrm>
            <a:off x="10125042" y="5536946"/>
            <a:ext cx="187605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600" err="1">
                <a:solidFill>
                  <a:schemeClr val="bg1"/>
                </a:solidFill>
              </a:rPr>
              <a:t>Medicinska</a:t>
            </a:r>
            <a:r>
              <a:rPr lang="fi-FI" sz="1600">
                <a:solidFill>
                  <a:schemeClr val="bg1"/>
                </a:solidFill>
              </a:rPr>
              <a:t>: 1</a:t>
            </a:r>
            <a:br>
              <a:rPr lang="fi-FI" sz="1600">
                <a:solidFill>
                  <a:schemeClr val="bg1"/>
                </a:solidFill>
              </a:rPr>
            </a:br>
            <a:r>
              <a:rPr lang="fi-FI" sz="1600" err="1">
                <a:solidFill>
                  <a:schemeClr val="bg1"/>
                </a:solidFill>
              </a:rPr>
              <a:t>Operativa</a:t>
            </a:r>
            <a:r>
              <a:rPr lang="fi-FI" sz="1600">
                <a:solidFill>
                  <a:schemeClr val="bg1"/>
                </a:solidFill>
              </a:rPr>
              <a:t>: 1</a:t>
            </a:r>
            <a:endParaRPr lang="en-US" sz="1600">
              <a:solidFill>
                <a:schemeClr val="bg1"/>
              </a:solidFill>
            </a:endParaRPr>
          </a:p>
          <a:p>
            <a:pPr algn="ctr"/>
            <a:r>
              <a:rPr lang="fi-FI" sz="1600" err="1">
                <a:solidFill>
                  <a:schemeClr val="bg1"/>
                </a:solidFill>
              </a:rPr>
              <a:t>Vårdarbete</a:t>
            </a:r>
            <a:r>
              <a:rPr lang="fi-FI" sz="1600">
                <a:solidFill>
                  <a:schemeClr val="bg1"/>
                </a:solidFill>
              </a:rPr>
              <a:t>: 0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2F8387-AB37-DB85-5C8A-81085C2A0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484777" y="0"/>
            <a:ext cx="5707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Specialsjukvårdens</a:t>
            </a:r>
            <a:r>
              <a:rPr lang="en-US" sz="1400"/>
              <a:t> </a:t>
            </a:r>
            <a:r>
              <a:rPr lang="en-US" sz="1400" err="1"/>
              <a:t>öppenvård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 kunders och nära anhörigas delaktighet i planeringen, genomförandet och utvärderingen av tjänsterna: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C57678-0323-BE29-1C48-C883A2FCB641}"/>
              </a:ext>
            </a:extLst>
          </p:cNvPr>
          <p:cNvSpPr txBox="1"/>
          <p:nvPr/>
        </p:nvSpPr>
        <p:spPr>
          <a:xfrm>
            <a:off x="1128542" y="2340460"/>
            <a:ext cx="5500857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Buddy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Healtcare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Helppari</a:t>
            </a:r>
            <a:r>
              <a:rPr lang="fi-FI" sz="1400">
                <a:solidFill>
                  <a:schemeClr val="bg1"/>
                </a:solidFill>
              </a:rPr>
              <a:t>) </a:t>
            </a:r>
            <a:r>
              <a:rPr lang="fi-FI" sz="1400" err="1">
                <a:solidFill>
                  <a:schemeClr val="bg1"/>
                </a:solidFill>
              </a:rPr>
              <a:t>applikationen</a:t>
            </a:r>
            <a:r>
              <a:rPr lang="fi-FI" sz="1400">
                <a:solidFill>
                  <a:schemeClr val="bg1"/>
                </a:solidFill>
              </a:rPr>
              <a:t>.</a:t>
            </a:r>
          </a:p>
          <a:p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Patienterna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är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delaktiga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i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sin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egen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vård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planering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av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vårdhändelser</a:t>
            </a:r>
            <a:endParaRPr lang="fi-FI" err="1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tjänsterna: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>
                <a:solidFill>
                  <a:schemeClr val="bg1"/>
                </a:solidFill>
              </a:rPr>
              <a:t>Kundråden involveras i utveckling och utvärdering av tjänsterna. ​</a:t>
            </a:r>
            <a:endParaRPr lang="fi-FI" sz="1400" strike="sngStrike">
              <a:solidFill>
                <a:schemeClr val="bg1"/>
              </a:solidFill>
              <a:cs typeface="Times New Rom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tjänsterna:</a:t>
            </a:r>
          </a:p>
          <a:p>
            <a:endParaRPr lang="sv-SE" sz="1600" b="1">
              <a:solidFill>
                <a:schemeClr val="accent4"/>
              </a:solidFill>
              <a:latin typeface="+mj-lt"/>
              <a:cs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08697E-90A0-092A-C7E7-C53B93CECE63}"/>
              </a:ext>
            </a:extLst>
          </p:cNvPr>
          <p:cNvSpPr/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bg1"/>
                </a:solidFill>
              </a:rPr>
              <a:t>-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130D03-4203-01D0-32CD-AEF53835ABA0}"/>
              </a:ext>
            </a:extLst>
          </p:cNvPr>
          <p:cNvSpPr/>
          <p:nvPr/>
        </p:nvSpPr>
        <p:spPr>
          <a:xfrm>
            <a:off x="6705600" y="4958514"/>
            <a:ext cx="5486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400" err="1">
                <a:solidFill>
                  <a:schemeClr val="bg1"/>
                </a:solidFill>
              </a:rPr>
              <a:t>Kontroll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uppdatering</a:t>
            </a:r>
            <a:r>
              <a:rPr lang="fi-FI" sz="1400">
                <a:solidFill>
                  <a:schemeClr val="bg1"/>
                </a:solidFill>
              </a:rPr>
              <a:t> av </a:t>
            </a:r>
            <a:r>
              <a:rPr lang="fi-FI" sz="1400" err="1">
                <a:solidFill>
                  <a:schemeClr val="bg1"/>
                </a:solidFill>
              </a:rPr>
              <a:t>föreskrifter</a:t>
            </a:r>
            <a:r>
              <a:rPr lang="fi-FI" sz="1400">
                <a:solidFill>
                  <a:schemeClr val="bg1"/>
                </a:solidFill>
              </a:rPr>
              <a:t>.</a:t>
            </a:r>
          </a:p>
          <a:p>
            <a:pPr lvl="0"/>
            <a:endParaRPr lang="fi-FI" sz="1400">
              <a:solidFill>
                <a:schemeClr val="bg1"/>
              </a:solidFill>
            </a:endParaRPr>
          </a:p>
          <a:p>
            <a:pPr lvl="0"/>
            <a:r>
              <a:rPr lang="fi-FI" sz="1400" err="1">
                <a:solidFill>
                  <a:schemeClr val="bg1"/>
                </a:solidFill>
              </a:rPr>
              <a:t>Möjlighet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till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elektronisk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annulering</a:t>
            </a:r>
            <a:r>
              <a:rPr lang="fi-FI" sz="1400">
                <a:solidFill>
                  <a:schemeClr val="bg1"/>
                </a:solidFill>
              </a:rPr>
              <a:t> av </a:t>
            </a:r>
            <a:r>
              <a:rPr lang="fi-FI" sz="1400" err="1">
                <a:solidFill>
                  <a:schemeClr val="bg1"/>
                </a:solidFill>
              </a:rPr>
              <a:t>besök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har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utvecklats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piloteras</a:t>
            </a:r>
            <a:r>
              <a:rPr lang="fi-FI" sz="1400">
                <a:solidFill>
                  <a:schemeClr val="bg1"/>
                </a:solidFill>
              </a:rPr>
              <a:t> (Vasa </a:t>
            </a:r>
            <a:r>
              <a:rPr lang="fi-FI" sz="1400" err="1">
                <a:solidFill>
                  <a:schemeClr val="bg1"/>
                </a:solidFill>
              </a:rPr>
              <a:t>centrlasjukhus</a:t>
            </a:r>
            <a:r>
              <a:rPr lang="fi-FI" sz="1400">
                <a:solidFill>
                  <a:schemeClr val="bg1"/>
                </a:solidFill>
              </a:rPr>
              <a:t>).</a:t>
            </a:r>
          </a:p>
          <a:p>
            <a:pPr lvl="0"/>
            <a:endParaRPr lang="fi-FI" sz="1400">
              <a:solidFill>
                <a:schemeClr val="bg1"/>
              </a:solidFill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Call-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back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tas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stegvis</a:t>
            </a:r>
            <a:r>
              <a:rPr lang="fi-FI" sz="1400">
                <a:solidFill>
                  <a:schemeClr val="bg1"/>
                </a:solidFill>
                <a:cs typeface="Arial"/>
              </a:rPr>
              <a:t> i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bruk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 alla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enheter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specialsjukvårdens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öppenvård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  <a:p>
            <a:pPr lvl="0"/>
            <a:endParaRPr 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err="1"/>
              <a:t>Vårdpersonal</a:t>
            </a:r>
            <a:endParaRPr lang="fi-FI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64353-0993-12B3-DEC2-C3FCDD4BB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484777" y="0"/>
            <a:ext cx="5707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Specialsjukvårdens</a:t>
            </a:r>
            <a:r>
              <a:rPr lang="en-US" sz="1400"/>
              <a:t> </a:t>
            </a:r>
            <a:r>
              <a:rPr lang="en-US" sz="1400" err="1"/>
              <a:t>öppenvård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Budgeterade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vakanser</a:t>
            </a:r>
            <a:r>
              <a:rPr lang="fi-FI">
                <a:solidFill>
                  <a:schemeClr val="bg1"/>
                </a:solidFill>
              </a:rPr>
              <a:t>: 96</a:t>
            </a: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Obesatta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vakanser</a:t>
            </a:r>
            <a:r>
              <a:rPr lang="fi-FI">
                <a:solidFill>
                  <a:schemeClr val="bg1"/>
                </a:solidFill>
              </a:rPr>
              <a:t>: 4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err="1">
                <a:solidFill>
                  <a:schemeClr val="bg1"/>
                </a:solidFill>
              </a:rPr>
              <a:t>Antal</a:t>
            </a:r>
            <a:r>
              <a:rPr lang="fi-FI" baseline="0">
                <a:solidFill>
                  <a:schemeClr val="bg1"/>
                </a:solidFill>
              </a:rPr>
              <a:t> </a:t>
            </a:r>
            <a:r>
              <a:rPr lang="fi-FI" baseline="0" err="1">
                <a:solidFill>
                  <a:schemeClr val="bg1"/>
                </a:solidFill>
              </a:rPr>
              <a:t>anmälningar</a:t>
            </a:r>
            <a:r>
              <a:rPr lang="fi-FI" baseline="0">
                <a:solidFill>
                  <a:schemeClr val="bg1"/>
                </a:solidFill>
              </a:rPr>
              <a:t>:</a:t>
            </a:r>
            <a:r>
              <a:rPr lang="fi-FI">
                <a:solidFill>
                  <a:schemeClr val="bg1"/>
                </a:solidFill>
              </a:rPr>
              <a:t> 9</a:t>
            </a:r>
            <a:endParaRPr lang="fi-FI" baseline="0">
              <a:solidFill>
                <a:schemeClr val="bg1"/>
              </a:solidFill>
            </a:endParaRP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De </a:t>
            </a:r>
            <a:r>
              <a:rPr lang="fi-FI" err="1">
                <a:solidFill>
                  <a:schemeClr val="bg1"/>
                </a:solidFill>
              </a:rPr>
              <a:t>vanligaste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typerna</a:t>
            </a:r>
            <a:r>
              <a:rPr lang="fi-FI">
                <a:solidFill>
                  <a:schemeClr val="bg1"/>
                </a:solidFill>
              </a:rPr>
              <a:t> av </a:t>
            </a:r>
            <a:r>
              <a:rPr lang="fi-FI" err="1">
                <a:solidFill>
                  <a:schemeClr val="bg1"/>
                </a:solidFill>
              </a:rPr>
              <a:t>händelser</a:t>
            </a:r>
            <a:r>
              <a:rPr lang="fi-FI">
                <a:solidFill>
                  <a:schemeClr val="bg1"/>
                </a:solidFill>
              </a:rPr>
              <a:t>: </a:t>
            </a:r>
            <a:r>
              <a:rPr lang="fi-FI" err="1">
                <a:solidFill>
                  <a:schemeClr val="bg1"/>
                </a:solidFill>
              </a:rPr>
              <a:t>stick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skada</a:t>
            </a:r>
            <a:r>
              <a:rPr lang="fi-FI">
                <a:solidFill>
                  <a:schemeClr val="bg1"/>
                </a:solidFill>
              </a:rPr>
              <a:t>, </a:t>
            </a:r>
            <a:r>
              <a:rPr lang="fi-FI" err="1">
                <a:solidFill>
                  <a:schemeClr val="bg1"/>
                </a:solidFill>
              </a:rPr>
              <a:t>symtom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relaterade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till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inomhusluft</a:t>
            </a:r>
            <a:endParaRPr lang="fi-FI" err="1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/>
          </p:cNvSpPr>
          <p:nvPr/>
        </p:nvSpPr>
        <p:spPr>
          <a:xfrm>
            <a:off x="1255342" y="4500000"/>
            <a:ext cx="23089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ANTAL TOTALA FRÅNVARODAGAR/SJUKFRÅNVARODAGAR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E0CDD9-9C24-51C9-A745-A610EF5F72BA}"/>
              </a:ext>
            </a:extLst>
          </p:cNvPr>
          <p:cNvSpPr txBox="1"/>
          <p:nvPr/>
        </p:nvSpPr>
        <p:spPr>
          <a:xfrm>
            <a:off x="1255342" y="5517760"/>
            <a:ext cx="230516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</a:rPr>
              <a:t>592/511</a:t>
            </a: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H="1" flipV="1">
            <a:off x="4778062" y="5331854"/>
            <a:ext cx="103031" cy="66963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DB5E673-5E3F-A821-FD97-934C526BF8CF}"/>
              </a:ext>
            </a:extLst>
          </p:cNvPr>
          <p:cNvSpPr txBox="1"/>
          <p:nvPr/>
        </p:nvSpPr>
        <p:spPr>
          <a:xfrm>
            <a:off x="4024771" y="6170427"/>
            <a:ext cx="171264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>
                <a:solidFill>
                  <a:schemeClr val="bg1"/>
                </a:solidFill>
              </a:rPr>
              <a:t>-7 (2023)</a:t>
            </a:r>
            <a:endParaRPr lang="fi-FI" sz="280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C0FCFB-BEF0-1950-F708-47D282958AD2}"/>
              </a:ext>
            </a:extLst>
          </p:cNvPr>
          <p:cNvSpPr txBox="1"/>
          <p:nvPr/>
        </p:nvSpPr>
        <p:spPr>
          <a:xfrm>
            <a:off x="6216073" y="5126182"/>
            <a:ext cx="608070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>
                <a:solidFill>
                  <a:schemeClr val="bg1"/>
                </a:solidFill>
                <a:cs typeface="Arial"/>
              </a:rPr>
              <a:t>En </a:t>
            </a:r>
            <a:r>
              <a:rPr lang="en-US" err="1">
                <a:solidFill>
                  <a:schemeClr val="bg1"/>
                </a:solidFill>
                <a:cs typeface="Arial"/>
              </a:rPr>
              <a:t>öppen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arbetskultur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där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personalen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är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involverad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och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delaktig</a:t>
            </a:r>
            <a:r>
              <a:rPr lang="en-US">
                <a:solidFill>
                  <a:schemeClr val="bg1"/>
                </a:solidFill>
                <a:cs typeface="Arial"/>
              </a:rPr>
              <a:t>, </a:t>
            </a:r>
            <a:r>
              <a:rPr lang="en-US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en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personlig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utveckling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genom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kontinuerligt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lärande</a:t>
            </a:r>
            <a:r>
              <a:rPr lang="en-US">
                <a:solidFill>
                  <a:schemeClr val="bg1"/>
                </a:solidFill>
                <a:cs typeface="Arial"/>
              </a:rPr>
              <a:t> med </a:t>
            </a:r>
            <a:r>
              <a:rPr lang="en-US" err="1">
                <a:solidFill>
                  <a:schemeClr val="bg1"/>
                </a:solidFill>
                <a:cs typeface="Arial"/>
              </a:rPr>
              <a:t>arbetsuppgift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enligt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utbildning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och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kompetens</a:t>
            </a:r>
            <a:r>
              <a:rPr lang="en-US">
                <a:solidFill>
                  <a:schemeClr val="bg1"/>
                </a:solidFill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Yliluoma Susanna</DisplayName>
        <AccountId>131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8" ma:contentTypeDescription="Skapa ett nytt dokument." ma:contentTypeScope="" ma:versionID="3731ab48c37136dabafa1c85644ab0ed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9b3ed35d83e02730b7760e22cff5f0d8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1BDA3F-9081-465D-A0C8-DF261C8C3C7F}">
  <ds:schemaRefs>
    <ds:schemaRef ds:uri="8662b06d-03b9-424a-ab70-bfab313b8d48"/>
    <ds:schemaRef ds:uri="cbe4f0d9-fb0d-42e8-a680-6e558966cc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80CF62D-AE7F-4837-B33E-BA79E947E55B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Application>Microsoft Office PowerPoint</Application>
  <PresentationFormat>Widescreen</PresentationFormat>
  <Slides>6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OVHP_teema</vt:lpstr>
      <vt:lpstr>Rapportering av egenkontroll</vt:lpstr>
      <vt:lpstr>Tillgänglighet – Hälsovårdstjänster</vt:lpstr>
      <vt:lpstr>Säkerhet och kvalitet </vt:lpstr>
      <vt:lpstr>Kundupplevelse</vt:lpstr>
      <vt:lpstr>Delaktighet</vt:lpstr>
      <vt:lpstr>Vårdpersonal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revision>1</cp:revision>
  <dcterms:created xsi:type="dcterms:W3CDTF">2023-11-14T05:41:58Z</dcterms:created>
  <dcterms:modified xsi:type="dcterms:W3CDTF">2024-05-24T07:58:29Z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