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5" r:id="rId6"/>
    <p:sldId id="272" r:id="rId7"/>
    <p:sldId id="336" r:id="rId8"/>
    <p:sldId id="337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25549-89FD-DA0E-790C-53F6DA9F27D8}" v="17" dt="2024-05-22T11:06:57.055"/>
    <p1510:client id="{6D6AD48D-A64B-DC3C-EB81-F4F21A19E9F0}" v="13" dt="2024-05-24T07:51:04.9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tola Christian" userId="S::christian.kantola@ovph.fi::612669f4-917f-47aa-ac80-23109edfd59f" providerId="AD" clId="Web-{2DAAF327-1BBD-BCA7-93A3-8D668EDCE8B3}"/>
    <pc:docChg chg="delSld modSld">
      <pc:chgData name="Kantola Christian" userId="S::christian.kantola@ovph.fi::612669f4-917f-47aa-ac80-23109edfd59f" providerId="AD" clId="Web-{2DAAF327-1BBD-BCA7-93A3-8D668EDCE8B3}" dt="2024-05-13T09:22:08.030" v="137"/>
      <pc:docMkLst>
        <pc:docMk/>
      </pc:docMkLst>
      <pc:sldChg chg="modSp">
        <pc:chgData name="Kantola Christian" userId="S::christian.kantola@ovph.fi::612669f4-917f-47aa-ac80-23109edfd59f" providerId="AD" clId="Web-{2DAAF327-1BBD-BCA7-93A3-8D668EDCE8B3}" dt="2024-05-13T09:19:57.790" v="114" actId="20577"/>
        <pc:sldMkLst>
          <pc:docMk/>
          <pc:sldMk cId="1655836150" sldId="272"/>
        </pc:sldMkLst>
        <pc:spChg chg="mod">
          <ac:chgData name="Kantola Christian" userId="S::christian.kantola@ovph.fi::612669f4-917f-47aa-ac80-23109edfd59f" providerId="AD" clId="Web-{2DAAF327-1BBD-BCA7-93A3-8D668EDCE8B3}" dt="2024-05-13T09:19:57.790" v="114" actId="20577"/>
          <ac:spMkLst>
            <pc:docMk/>
            <pc:sldMk cId="1655836150" sldId="272"/>
            <ac:spMk id="13" creationId="{00000000-0000-0000-0000-000000000000}"/>
          </ac:spMkLst>
        </pc:spChg>
      </pc:sldChg>
      <pc:sldChg chg="modSp">
        <pc:chgData name="Kantola Christian" userId="S::christian.kantola@ovph.fi::612669f4-917f-47aa-ac80-23109edfd59f" providerId="AD" clId="Web-{2DAAF327-1BBD-BCA7-93A3-8D668EDCE8B3}" dt="2024-05-13T09:19:51.165" v="112" actId="20577"/>
        <pc:sldMkLst>
          <pc:docMk/>
          <pc:sldMk cId="272733054" sldId="273"/>
        </pc:sldMkLst>
        <pc:spChg chg="mod">
          <ac:chgData name="Kantola Christian" userId="S::christian.kantola@ovph.fi::612669f4-917f-47aa-ac80-23109edfd59f" providerId="AD" clId="Web-{2DAAF327-1BBD-BCA7-93A3-8D668EDCE8B3}" dt="2024-05-13T09:19:51.165" v="112" actId="20577"/>
          <ac:spMkLst>
            <pc:docMk/>
            <pc:sldMk cId="272733054" sldId="273"/>
            <ac:spMk id="7" creationId="{00000000-0000-0000-0000-000000000000}"/>
          </ac:spMkLst>
        </pc:spChg>
        <pc:spChg chg="mod">
          <ac:chgData name="Kantola Christian" userId="S::christian.kantola@ovph.fi::612669f4-917f-47aa-ac80-23109edfd59f" providerId="AD" clId="Web-{2DAAF327-1BBD-BCA7-93A3-8D668EDCE8B3}" dt="2024-05-13T09:19:41.930" v="108" actId="20577"/>
          <ac:spMkLst>
            <pc:docMk/>
            <pc:sldMk cId="272733054" sldId="273"/>
            <ac:spMk id="9" creationId="{00000000-0000-0000-0000-000000000000}"/>
          </ac:spMkLst>
        </pc:spChg>
        <pc:spChg chg="mod">
          <ac:chgData name="Kantola Christian" userId="S::christian.kantola@ovph.fi::612669f4-917f-47aa-ac80-23109edfd59f" providerId="AD" clId="Web-{2DAAF327-1BBD-BCA7-93A3-8D668EDCE8B3}" dt="2024-05-13T09:19:47.165" v="110" actId="20577"/>
          <ac:spMkLst>
            <pc:docMk/>
            <pc:sldMk cId="272733054" sldId="273"/>
            <ac:spMk id="10" creationId="{00000000-0000-0000-0000-000000000000}"/>
          </ac:spMkLst>
        </pc:spChg>
        <pc:spChg chg="mod">
          <ac:chgData name="Kantola Christian" userId="S::christian.kantola@ovph.fi::612669f4-917f-47aa-ac80-23109edfd59f" providerId="AD" clId="Web-{2DAAF327-1BBD-BCA7-93A3-8D668EDCE8B3}" dt="2024-05-13T09:18:40.772" v="36" actId="20577"/>
          <ac:spMkLst>
            <pc:docMk/>
            <pc:sldMk cId="272733054" sldId="273"/>
            <ac:spMk id="12" creationId="{C19A6102-A104-4835-B038-12AB22A776C7}"/>
          </ac:spMkLst>
        </pc:spChg>
        <pc:spChg chg="mod">
          <ac:chgData name="Kantola Christian" userId="S::christian.kantola@ovph.fi::612669f4-917f-47aa-ac80-23109edfd59f" providerId="AD" clId="Web-{2DAAF327-1BBD-BCA7-93A3-8D668EDCE8B3}" dt="2024-05-13T09:19:37.447" v="107" actId="20577"/>
          <ac:spMkLst>
            <pc:docMk/>
            <pc:sldMk cId="272733054" sldId="273"/>
            <ac:spMk id="16" creationId="{04108C14-3F8F-405D-913F-76EA08CF95C5}"/>
          </ac:spMkLst>
        </pc:spChg>
        <pc:graphicFrameChg chg="mod">
          <ac:chgData name="Kantola Christian" userId="S::christian.kantola@ovph.fi::612669f4-917f-47aa-ac80-23109edfd59f" providerId="AD" clId="Web-{2DAAF327-1BBD-BCA7-93A3-8D668EDCE8B3}" dt="2024-05-13T09:17:58.739" v="0" actId="1076"/>
          <ac:graphicFrameMkLst>
            <pc:docMk/>
            <pc:sldMk cId="272733054" sldId="273"/>
            <ac:graphicFrameMk id="18" creationId="{09D56CB9-FEB7-483C-8207-2D26C813B250}"/>
          </ac:graphicFrameMkLst>
        </pc:graphicFrameChg>
      </pc:sldChg>
      <pc:sldChg chg="modSp">
        <pc:chgData name="Kantola Christian" userId="S::christian.kantola@ovph.fi::612669f4-917f-47aa-ac80-23109edfd59f" providerId="AD" clId="Web-{2DAAF327-1BBD-BCA7-93A3-8D668EDCE8B3}" dt="2024-05-13T09:20:17.838" v="115" actId="20577"/>
        <pc:sldMkLst>
          <pc:docMk/>
          <pc:sldMk cId="1763840058" sldId="275"/>
        </pc:sldMkLst>
        <pc:spChg chg="mod">
          <ac:chgData name="Kantola Christian" userId="S::christian.kantola@ovph.fi::612669f4-917f-47aa-ac80-23109edfd59f" providerId="AD" clId="Web-{2DAAF327-1BBD-BCA7-93A3-8D668EDCE8B3}" dt="2024-05-13T09:20:17.838" v="115" actId="20577"/>
          <ac:spMkLst>
            <pc:docMk/>
            <pc:sldMk cId="1763840058" sldId="275"/>
            <ac:spMk id="48" creationId="{7EB1D047-C9CB-4437-88D9-F93983DDD57D}"/>
          </ac:spMkLst>
        </pc:spChg>
      </pc:sldChg>
      <pc:sldChg chg="modSp del">
        <pc:chgData name="Kantola Christian" userId="S::christian.kantola@ovph.fi::612669f4-917f-47aa-ac80-23109edfd59f" providerId="AD" clId="Web-{2DAAF327-1BBD-BCA7-93A3-8D668EDCE8B3}" dt="2024-05-13T09:22:08.030" v="137"/>
        <pc:sldMkLst>
          <pc:docMk/>
          <pc:sldMk cId="3186252807" sldId="283"/>
        </pc:sldMkLst>
        <pc:spChg chg="mod">
          <ac:chgData name="Kantola Christian" userId="S::christian.kantola@ovph.fi::612669f4-917f-47aa-ac80-23109edfd59f" providerId="AD" clId="Web-{2DAAF327-1BBD-BCA7-93A3-8D668EDCE8B3}" dt="2024-05-13T09:22:02.029" v="136" actId="20577"/>
          <ac:spMkLst>
            <pc:docMk/>
            <pc:sldMk cId="3186252807" sldId="283"/>
            <ac:spMk id="3" creationId="{766C1359-2B55-7D9F-A8A7-E89492B6CAB2}"/>
          </ac:spMkLst>
        </pc:spChg>
      </pc:sldChg>
      <pc:sldChg chg="delSp modSp">
        <pc:chgData name="Kantola Christian" userId="S::christian.kantola@ovph.fi::612669f4-917f-47aa-ac80-23109edfd59f" providerId="AD" clId="Web-{2DAAF327-1BBD-BCA7-93A3-8D668EDCE8B3}" dt="2024-05-13T09:21:24.840" v="131"/>
        <pc:sldMkLst>
          <pc:docMk/>
          <pc:sldMk cId="1301829281" sldId="304"/>
        </pc:sldMkLst>
        <pc:spChg chg="del mod">
          <ac:chgData name="Kantola Christian" userId="S::christian.kantola@ovph.fi::612669f4-917f-47aa-ac80-23109edfd59f" providerId="AD" clId="Web-{2DAAF327-1BBD-BCA7-93A3-8D668EDCE8B3}" dt="2024-05-13T09:21:24.840" v="131"/>
          <ac:spMkLst>
            <pc:docMk/>
            <pc:sldMk cId="1301829281" sldId="304"/>
            <ac:spMk id="13" creationId="{1E8492C7-1E0D-4116-A0C2-01826AA3DFC9}"/>
          </ac:spMkLst>
        </pc:spChg>
        <pc:spChg chg="del mod">
          <ac:chgData name="Kantola Christian" userId="S::christian.kantola@ovph.fi::612669f4-917f-47aa-ac80-23109edfd59f" providerId="AD" clId="Web-{2DAAF327-1BBD-BCA7-93A3-8D668EDCE8B3}" dt="2024-05-13T09:21:16.918" v="126"/>
          <ac:spMkLst>
            <pc:docMk/>
            <pc:sldMk cId="1301829281" sldId="304"/>
            <ac:spMk id="15" creationId="{DF49FE46-8DC9-492B-B5AC-EF39DE113738}"/>
          </ac:spMkLst>
        </pc:spChg>
      </pc:sldChg>
      <pc:sldChg chg="delSp modSp">
        <pc:chgData name="Kantola Christian" userId="S::christian.kantola@ovph.fi::612669f4-917f-47aa-ac80-23109edfd59f" providerId="AD" clId="Web-{2DAAF327-1BBD-BCA7-93A3-8D668EDCE8B3}" dt="2024-05-13T09:21:06.293" v="123"/>
        <pc:sldMkLst>
          <pc:docMk/>
          <pc:sldMk cId="593007793" sldId="305"/>
        </pc:sldMkLst>
        <pc:spChg chg="del mod">
          <ac:chgData name="Kantola Christian" userId="S::christian.kantola@ovph.fi::612669f4-917f-47aa-ac80-23109edfd59f" providerId="AD" clId="Web-{2DAAF327-1BBD-BCA7-93A3-8D668EDCE8B3}" dt="2024-05-13T09:21:06.293" v="123"/>
          <ac:spMkLst>
            <pc:docMk/>
            <pc:sldMk cId="593007793" sldId="305"/>
            <ac:spMk id="13" creationId="{F733DBB3-36FE-462E-AABF-881B3A328AE1}"/>
          </ac:spMkLst>
        </pc:spChg>
      </pc:sldChg>
    </pc:docChg>
  </pc:docChgLst>
  <pc:docChgLst>
    <pc:chgData name="Kantola Christian" userId="S::christian.kantola@ovph.fi::612669f4-917f-47aa-ac80-23109edfd59f" providerId="AD" clId="Web-{51425549-89FD-DA0E-790C-53F6DA9F27D8}"/>
    <pc:docChg chg="modSld">
      <pc:chgData name="Kantola Christian" userId="S::christian.kantola@ovph.fi::612669f4-917f-47aa-ac80-23109edfd59f" providerId="AD" clId="Web-{51425549-89FD-DA0E-790C-53F6DA9F27D8}" dt="2024-05-22T11:06:57.055" v="6" actId="20577"/>
      <pc:docMkLst>
        <pc:docMk/>
      </pc:docMkLst>
      <pc:sldChg chg="modSp">
        <pc:chgData name="Kantola Christian" userId="S::christian.kantola@ovph.fi::612669f4-917f-47aa-ac80-23109edfd59f" providerId="AD" clId="Web-{51425549-89FD-DA0E-790C-53F6DA9F27D8}" dt="2024-05-22T11:06:37.585" v="1" actId="20577"/>
        <pc:sldMkLst>
          <pc:docMk/>
          <pc:sldMk cId="1655836150" sldId="272"/>
        </pc:sldMkLst>
        <pc:spChg chg="mod">
          <ac:chgData name="Kantola Christian" userId="S::christian.kantola@ovph.fi::612669f4-917f-47aa-ac80-23109edfd59f" providerId="AD" clId="Web-{51425549-89FD-DA0E-790C-53F6DA9F27D8}" dt="2024-05-22T11:06:37.585" v="1" actId="20577"/>
          <ac:spMkLst>
            <pc:docMk/>
            <pc:sldMk cId="1655836150" sldId="272"/>
            <ac:spMk id="9" creationId="{00000000-0000-0000-0000-000000000000}"/>
          </ac:spMkLst>
        </pc:spChg>
      </pc:sldChg>
      <pc:sldChg chg="modSp">
        <pc:chgData name="Kantola Christian" userId="S::christian.kantola@ovph.fi::612669f4-917f-47aa-ac80-23109edfd59f" providerId="AD" clId="Web-{51425549-89FD-DA0E-790C-53F6DA9F27D8}" dt="2024-05-22T11:06:57.055" v="6" actId="20577"/>
        <pc:sldMkLst>
          <pc:docMk/>
          <pc:sldMk cId="4055257156" sldId="336"/>
        </pc:sldMkLst>
        <pc:spChg chg="mod">
          <ac:chgData name="Kantola Christian" userId="S::christian.kantola@ovph.fi::612669f4-917f-47aa-ac80-23109edfd59f" providerId="AD" clId="Web-{51425549-89FD-DA0E-790C-53F6DA9F27D8}" dt="2024-05-22T11:06:57.055" v="6" actId="20577"/>
          <ac:spMkLst>
            <pc:docMk/>
            <pc:sldMk cId="4055257156" sldId="336"/>
            <ac:spMk id="39" creationId="{00000000-0000-0000-0000-000000000000}"/>
          </ac:spMkLst>
        </pc:spChg>
        <pc:spChg chg="mod">
          <ac:chgData name="Kantola Christian" userId="S::christian.kantola@ovph.fi::612669f4-917f-47aa-ac80-23109edfd59f" providerId="AD" clId="Web-{51425549-89FD-DA0E-790C-53F6DA9F27D8}" dt="2024-05-22T11:06:47.085" v="3" actId="20577"/>
          <ac:spMkLst>
            <pc:docMk/>
            <pc:sldMk cId="4055257156" sldId="336"/>
            <ac:spMk id="40" creationId="{00000000-0000-0000-0000-000000000000}"/>
          </ac:spMkLst>
        </pc:spChg>
      </pc:sldChg>
    </pc:docChg>
  </pc:docChgLst>
  <pc:docChgLst>
    <pc:chgData name="Kantola Christian" userId="S::christian.kantola@ovph.fi::612669f4-917f-47aa-ac80-23109edfd59f" providerId="AD" clId="Web-{0F8A8D00-FCFC-F51D-142E-0979D21D154E}"/>
    <pc:docChg chg="modSld">
      <pc:chgData name="Kantola Christian" userId="S::christian.kantola@ovph.fi::612669f4-917f-47aa-ac80-23109edfd59f" providerId="AD" clId="Web-{0F8A8D00-FCFC-F51D-142E-0979D21D154E}" dt="2024-05-13T09:17:36.440" v="23" actId="1076"/>
      <pc:docMkLst>
        <pc:docMk/>
      </pc:docMkLst>
      <pc:sldChg chg="modSp">
        <pc:chgData name="Kantola Christian" userId="S::christian.kantola@ovph.fi::612669f4-917f-47aa-ac80-23109edfd59f" providerId="AD" clId="Web-{0F8A8D00-FCFC-F51D-142E-0979D21D154E}" dt="2024-05-13T09:17:36.440" v="23" actId="1076"/>
        <pc:sldMkLst>
          <pc:docMk/>
          <pc:sldMk cId="272733054" sldId="273"/>
        </pc:sldMkLst>
        <pc:graphicFrameChg chg="mod">
          <ac:chgData name="Kantola Christian" userId="S::christian.kantola@ovph.fi::612669f4-917f-47aa-ac80-23109edfd59f" providerId="AD" clId="Web-{0F8A8D00-FCFC-F51D-142E-0979D21D154E}" dt="2024-05-13T09:17:36.440" v="23" actId="1076"/>
          <ac:graphicFrameMkLst>
            <pc:docMk/>
            <pc:sldMk cId="272733054" sldId="273"/>
            <ac:graphicFrameMk id="18" creationId="{09D56CB9-FEB7-483C-8207-2D26C813B250}"/>
          </ac:graphicFrameMkLst>
        </pc:graphicFrameChg>
      </pc:sldChg>
      <pc:sldChg chg="delSp modSp">
        <pc:chgData name="Kantola Christian" userId="S::christian.kantola@ovph.fi::612669f4-917f-47aa-ac80-23109edfd59f" providerId="AD" clId="Web-{0F8A8D00-FCFC-F51D-142E-0979D21D154E}" dt="2024-05-13T09:17:07.221" v="22"/>
        <pc:sldMkLst>
          <pc:docMk/>
          <pc:sldMk cId="2662655809" sldId="323"/>
        </pc:sldMkLst>
        <pc:spChg chg="del mod">
          <ac:chgData name="Kantola Christian" userId="S::christian.kantola@ovph.fi::612669f4-917f-47aa-ac80-23109edfd59f" providerId="AD" clId="Web-{0F8A8D00-FCFC-F51D-142E-0979D21D154E}" dt="2024-05-13T09:16:42.704" v="15"/>
          <ac:spMkLst>
            <pc:docMk/>
            <pc:sldMk cId="2662655809" sldId="323"/>
            <ac:spMk id="4" creationId="{08E1BE7B-7B37-4A3D-9716-BC717E3F2966}"/>
          </ac:spMkLst>
        </pc:spChg>
        <pc:spChg chg="del mod">
          <ac:chgData name="Kantola Christian" userId="S::christian.kantola@ovph.fi::612669f4-917f-47aa-ac80-23109edfd59f" providerId="AD" clId="Web-{0F8A8D00-FCFC-F51D-142E-0979D21D154E}" dt="2024-05-13T09:16:48.830" v="18"/>
          <ac:spMkLst>
            <pc:docMk/>
            <pc:sldMk cId="2662655809" sldId="323"/>
            <ac:spMk id="10" creationId="{72E1367B-044C-40AA-B95D-C1B9F7B33296}"/>
          </ac:spMkLst>
        </pc:spChg>
        <pc:spChg chg="del mod">
          <ac:chgData name="Kantola Christian" userId="S::christian.kantola@ovph.fi::612669f4-917f-47aa-ac80-23109edfd59f" providerId="AD" clId="Web-{0F8A8D00-FCFC-F51D-142E-0979D21D154E}" dt="2024-05-13T09:16:54.439" v="20"/>
          <ac:spMkLst>
            <pc:docMk/>
            <pc:sldMk cId="2662655809" sldId="323"/>
            <ac:spMk id="12" creationId="{6700E55B-2867-48C9-8170-7328595CC353}"/>
          </ac:spMkLst>
        </pc:spChg>
        <pc:spChg chg="del mod">
          <ac:chgData name="Kantola Christian" userId="S::christian.kantola@ovph.fi::612669f4-917f-47aa-ac80-23109edfd59f" providerId="AD" clId="Web-{0F8A8D00-FCFC-F51D-142E-0979D21D154E}" dt="2024-05-13T09:17:07.221" v="22"/>
          <ac:spMkLst>
            <pc:docMk/>
            <pc:sldMk cId="2662655809" sldId="323"/>
            <ac:spMk id="14" creationId="{D44F0270-7A89-4EC1-824C-5FECF1F22A7C}"/>
          </ac:spMkLst>
        </pc:spChg>
      </pc:sldChg>
      <pc:sldChg chg="delSp modSp">
        <pc:chgData name="Kantola Christian" userId="S::christian.kantola@ovph.fi::612669f4-917f-47aa-ac80-23109edfd59f" providerId="AD" clId="Web-{0F8A8D00-FCFC-F51D-142E-0979D21D154E}" dt="2024-05-13T09:16:29.829" v="12"/>
        <pc:sldMkLst>
          <pc:docMk/>
          <pc:sldMk cId="612960204" sldId="325"/>
        </pc:sldMkLst>
        <pc:spChg chg="mod">
          <ac:chgData name="Kantola Christian" userId="S::christian.kantola@ovph.fi::612669f4-917f-47aa-ac80-23109edfd59f" providerId="AD" clId="Web-{0F8A8D00-FCFC-F51D-142E-0979D21D154E}" dt="2024-05-13T09:16:04.704" v="3" actId="20577"/>
          <ac:spMkLst>
            <pc:docMk/>
            <pc:sldMk cId="612960204" sldId="325"/>
            <ac:spMk id="2" creationId="{00000000-0000-0000-0000-000000000000}"/>
          </ac:spMkLst>
        </pc:spChg>
        <pc:spChg chg="del mod">
          <ac:chgData name="Kantola Christian" userId="S::christian.kantola@ovph.fi::612669f4-917f-47aa-ac80-23109edfd59f" providerId="AD" clId="Web-{0F8A8D00-FCFC-F51D-142E-0979D21D154E}" dt="2024-05-13T09:16:16.860" v="6"/>
          <ac:spMkLst>
            <pc:docMk/>
            <pc:sldMk cId="612960204" sldId="325"/>
            <ac:spMk id="4" creationId="{08E1BE7B-7B37-4A3D-9716-BC717E3F2966}"/>
          </ac:spMkLst>
        </pc:spChg>
        <pc:spChg chg="mod">
          <ac:chgData name="Kantola Christian" userId="S::christian.kantola@ovph.fi::612669f4-917f-47aa-ac80-23109edfd59f" providerId="AD" clId="Web-{0F8A8D00-FCFC-F51D-142E-0979D21D154E}" dt="2024-05-13T09:16:22.470" v="8" actId="20577"/>
          <ac:spMkLst>
            <pc:docMk/>
            <pc:sldMk cId="612960204" sldId="325"/>
            <ac:spMk id="10" creationId="{72E1367B-044C-40AA-B95D-C1B9F7B33296}"/>
          </ac:spMkLst>
        </pc:spChg>
        <pc:spChg chg="mod">
          <ac:chgData name="Kantola Christian" userId="S::christian.kantola@ovph.fi::612669f4-917f-47aa-ac80-23109edfd59f" providerId="AD" clId="Web-{0F8A8D00-FCFC-F51D-142E-0979D21D154E}" dt="2024-05-13T09:16:26.267" v="10" actId="20577"/>
          <ac:spMkLst>
            <pc:docMk/>
            <pc:sldMk cId="612960204" sldId="325"/>
            <ac:spMk id="12" creationId="{6700E55B-2867-48C9-8170-7328595CC353}"/>
          </ac:spMkLst>
        </pc:spChg>
        <pc:spChg chg="del mod">
          <ac:chgData name="Kantola Christian" userId="S::christian.kantola@ovph.fi::612669f4-917f-47aa-ac80-23109edfd59f" providerId="AD" clId="Web-{0F8A8D00-FCFC-F51D-142E-0979D21D154E}" dt="2024-05-13T09:16:29.829" v="12"/>
          <ac:spMkLst>
            <pc:docMk/>
            <pc:sldMk cId="612960204" sldId="325"/>
            <ac:spMk id="14" creationId="{D44F0270-7A89-4EC1-824C-5FECF1F22A7C}"/>
          </ac:spMkLst>
        </pc:spChg>
      </pc:sldChg>
    </pc:docChg>
  </pc:docChgLst>
  <pc:docChgLst>
    <pc:chgData name="Sundman Lisa" userId="S::lisa.sundman@ovph.fi::fec9133f-7357-46c1-9cd4-7e86e427af38" providerId="AD" clId="Web-{6D6AD48D-A64B-DC3C-EB81-F4F21A19E9F0}"/>
    <pc:docChg chg="modSld">
      <pc:chgData name="Sundman Lisa" userId="S::lisa.sundman@ovph.fi::fec9133f-7357-46c1-9cd4-7e86e427af38" providerId="AD" clId="Web-{6D6AD48D-A64B-DC3C-EB81-F4F21A19E9F0}" dt="2024-05-24T07:50:45.965" v="9"/>
      <pc:docMkLst>
        <pc:docMk/>
      </pc:docMkLst>
      <pc:sldChg chg="modSp">
        <pc:chgData name="Sundman Lisa" userId="S::lisa.sundman@ovph.fi::fec9133f-7357-46c1-9cd4-7e86e427af38" providerId="AD" clId="Web-{6D6AD48D-A64B-DC3C-EB81-F4F21A19E9F0}" dt="2024-05-24T07:50:45.965" v="9"/>
        <pc:sldMkLst>
          <pc:docMk/>
          <pc:sldMk cId="612960204" sldId="325"/>
        </pc:sldMkLst>
        <pc:graphicFrameChg chg="mod modGraphic">
          <ac:chgData name="Sundman Lisa" userId="S::lisa.sundman@ovph.fi::fec9133f-7357-46c1-9cd4-7e86e427af38" providerId="AD" clId="Web-{6D6AD48D-A64B-DC3C-EB81-F4F21A19E9F0}" dt="2024-05-24T07:50:45.965" v="9"/>
          <ac:graphicFrameMkLst>
            <pc:docMk/>
            <pc:sldMk cId="612960204" sldId="325"/>
            <ac:graphicFrameMk id="11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40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59380589853151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2-4639-9AEC-3C9D1E952C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2-4639-9AEC-3C9D1E952C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824788" y="307975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</a:t>
            </a:r>
            <a:r>
              <a:rPr lang="fi-FI" dirty="0" err="1"/>
              <a:t>sjukhusservice</a:t>
            </a:r>
            <a:r>
              <a:rPr lang="fi-FI" dirty="0"/>
              <a:t>, </a:t>
            </a:r>
            <a:r>
              <a:rPr lang="fi-FI" dirty="0" err="1"/>
              <a:t>medicinska</a:t>
            </a:r>
            <a:r>
              <a:rPr lang="fi-FI" dirty="0"/>
              <a:t> </a:t>
            </a:r>
            <a:r>
              <a:rPr lang="fi-FI" dirty="0" err="1"/>
              <a:t>verksamhet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1-4/2024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67982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00E55B-2867-48C9-8170-7328595CC3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004000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 </a:t>
            </a:r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290443-FDE8-4CCD-89E1-00F434511F53}"/>
              </a:ext>
            </a:extLst>
          </p:cNvPr>
          <p:cNvSpPr txBox="1"/>
          <p:nvPr/>
        </p:nvSpPr>
        <p:spPr>
          <a:xfrm>
            <a:off x="7803573" y="0"/>
            <a:ext cx="4388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 - </a:t>
            </a:r>
            <a:r>
              <a:rPr lang="en-US" sz="1400" dirty="0" err="1"/>
              <a:t>medicinsk</a:t>
            </a:r>
            <a:r>
              <a:rPr lang="en-US" sz="1400" dirty="0"/>
              <a:t> </a:t>
            </a:r>
            <a:r>
              <a:rPr lang="en-US" sz="1400" dirty="0" err="1"/>
              <a:t>verksamhet</a:t>
            </a:r>
            <a:r>
              <a:rPr lang="en-US" sz="1400" dirty="0"/>
              <a:t> 1-4.2024</a:t>
            </a:r>
            <a:endParaRPr lang="fi-FI" sz="1400" dirty="0"/>
          </a:p>
        </p:txBody>
      </p:sp>
      <p:sp>
        <p:nvSpPr>
          <p:cNvPr id="9" name="Rectangle 8"/>
          <p:cNvSpPr/>
          <p:nvPr/>
        </p:nvSpPr>
        <p:spPr>
          <a:xfrm>
            <a:off x="8532000" y="1836990"/>
            <a:ext cx="3408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cs typeface="Arial"/>
              </a:rPr>
              <a:t>Telefonsamtal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och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digitalkontakt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som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ersätter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fysiska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besök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har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tagits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I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bruk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5/24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19771"/>
              </p:ext>
            </p:extLst>
          </p:nvPr>
        </p:nvGraphicFramePr>
        <p:xfrm>
          <a:off x="1389067" y="1843117"/>
          <a:ext cx="5835980" cy="269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48">
                  <a:extLst>
                    <a:ext uri="{9D8B030D-6E8A-4147-A177-3AD203B41FA5}">
                      <a16:colId xmlns:a16="http://schemas.microsoft.com/office/drawing/2014/main" val="3519582195"/>
                    </a:ext>
                  </a:extLst>
                </a:gridCol>
                <a:gridCol w="2277032">
                  <a:extLst>
                    <a:ext uri="{9D8B030D-6E8A-4147-A177-3AD203B41FA5}">
                      <a16:colId xmlns:a16="http://schemas.microsoft.com/office/drawing/2014/main" val="2803137049"/>
                    </a:ext>
                  </a:extLst>
                </a:gridCol>
              </a:tblGrid>
              <a:tr h="429825">
                <a:tc>
                  <a:txBody>
                    <a:bodyPr/>
                    <a:lstStyle/>
                    <a:p>
                      <a:r>
                        <a:rPr lang="fi-FI" sz="1600" dirty="0" err="1"/>
                        <a:t>Tillgänglighet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err="1"/>
                        <a:t>Anta</a:t>
                      </a:r>
                      <a:r>
                        <a:rPr lang="fi-FI" dirty="0" err="1"/>
                        <a:t>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405046"/>
                  </a:ext>
                </a:extLst>
              </a:tr>
              <a:tr h="429825">
                <a:tc>
                  <a:txBody>
                    <a:bodyPr/>
                    <a:lstStyle/>
                    <a:p>
                      <a:r>
                        <a:rPr lang="fi-FI" sz="1600" dirty="0" err="1"/>
                        <a:t>Totalabesök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24946"/>
                  </a:ext>
                </a:extLst>
              </a:tr>
              <a:tr h="429825">
                <a:tc>
                  <a:txBody>
                    <a:bodyPr/>
                    <a:lstStyle/>
                    <a:p>
                      <a:r>
                        <a:rPr lang="fi-FI" sz="1600" dirty="0"/>
                        <a:t>Digital </a:t>
                      </a:r>
                      <a:r>
                        <a:rPr lang="fi-FI" sz="1600" dirty="0" err="1"/>
                        <a:t>patientkontakt</a:t>
                      </a:r>
                      <a:r>
                        <a:rPr lang="fi-FI" sz="1600" dirty="0"/>
                        <a:t>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34689"/>
                  </a:ext>
                </a:extLst>
              </a:tr>
              <a:tr h="548295">
                <a:tc>
                  <a:txBody>
                    <a:bodyPr/>
                    <a:lstStyle/>
                    <a:p>
                      <a:r>
                        <a:rPr lang="fi-FI" sz="1600" dirty="0"/>
                        <a:t> - </a:t>
                      </a:r>
                      <a:r>
                        <a:rPr lang="sv-SE" sz="1600" dirty="0"/>
                        <a:t>Telefonsamtal som ersätter fysiskt besök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886803"/>
                  </a:ext>
                </a:extLst>
              </a:tr>
              <a:tr h="548295">
                <a:tc>
                  <a:txBody>
                    <a:bodyPr/>
                    <a:lstStyle/>
                    <a:p>
                      <a:r>
                        <a:rPr lang="sv-SE" sz="1600" dirty="0"/>
                        <a:t>Digitalkontakt som ersätter fysiskt besök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27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>
                <a:solidFill>
                  <a:schemeClr val="accent4"/>
                </a:solidFill>
              </a:rPr>
              <a:t>Korrigerande</a:t>
            </a:r>
            <a:r>
              <a:rPr lang="fi-FI" sz="1600" b="1" dirty="0">
                <a:solidFill>
                  <a:schemeClr val="accent4"/>
                </a:solidFill>
              </a:rPr>
              <a:t> ÅTGÄRDER: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Diagram: Antal anmälan om negativ händelse&#10;Januari - April 2022 135&#10;Januari - April 2023 211&#10;Maj - Augusti 2022 168&#10;Maj - Augusti 2023 194&#10;September - December 2022 171 September - December 2023 260&#10;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442485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9721857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290443-FDE8-4CCD-89E1-00F434511F53}"/>
              </a:ext>
            </a:extLst>
          </p:cNvPr>
          <p:cNvSpPr txBox="1"/>
          <p:nvPr/>
        </p:nvSpPr>
        <p:spPr>
          <a:xfrm>
            <a:off x="7803573" y="0"/>
            <a:ext cx="4388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 - </a:t>
            </a:r>
            <a:r>
              <a:rPr lang="en-US" sz="1400" dirty="0" err="1"/>
              <a:t>medicinsk</a:t>
            </a:r>
            <a:r>
              <a:rPr lang="en-US" sz="1400" dirty="0"/>
              <a:t> </a:t>
            </a:r>
            <a:r>
              <a:rPr lang="en-US" sz="1400" dirty="0" err="1"/>
              <a:t>verksamhet</a:t>
            </a:r>
            <a:r>
              <a:rPr lang="en-US" sz="1400" dirty="0"/>
              <a:t> 1-4.2024</a:t>
            </a:r>
            <a:endParaRPr lang="fi-FI" sz="1400" dirty="0"/>
          </a:p>
        </p:txBody>
      </p:sp>
      <p:sp>
        <p:nvSpPr>
          <p:cNvPr id="5" name="Rectangle 4"/>
          <p:cNvSpPr/>
          <p:nvPr/>
        </p:nvSpPr>
        <p:spPr>
          <a:xfrm>
            <a:off x="1153582" y="4500001"/>
            <a:ext cx="35541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500" b="1" dirty="0">
                <a:solidFill>
                  <a:schemeClr val="accent4"/>
                </a:solidFill>
              </a:rPr>
              <a:t>ANTAL ANMÄLNINGAR OM NEGATIV HÄNDELSE FRÅN KLIENTER</a:t>
            </a:r>
            <a:endParaRPr lang="en-US" sz="1500" b="1" dirty="0"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9069" y="6913104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 err="1"/>
              <a:t>Antal</a:t>
            </a:r>
            <a:r>
              <a:rPr lang="fi-FI" dirty="0"/>
              <a:t> </a:t>
            </a:r>
            <a:r>
              <a:rPr lang="fi-FI" dirty="0" err="1"/>
              <a:t>ersatta</a:t>
            </a:r>
            <a:r>
              <a:rPr lang="fi-FI" dirty="0"/>
              <a:t> </a:t>
            </a:r>
            <a:r>
              <a:rPr lang="fi-FI" dirty="0" err="1"/>
              <a:t>patientskador</a:t>
            </a:r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6441708" y="4548617"/>
            <a:ext cx="18024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</a:t>
            </a:r>
          </a:p>
          <a:p>
            <a:pPr algn="ctr"/>
            <a:r>
              <a:rPr lang="fi-FI" sz="1400" b="1" dirty="0">
                <a:solidFill>
                  <a:schemeClr val="accent4"/>
                </a:solidFill>
              </a:rPr>
              <a:t>ERSATTA PATIEN-SKADOR</a:t>
            </a:r>
            <a:endParaRPr lang="fi-FI" sz="14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3168" y="5772573"/>
            <a:ext cx="77948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22250" y="3678602"/>
            <a:ext cx="2306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Måttlig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 6,1 %	</a:t>
            </a:r>
          </a:p>
          <a:p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Allvarlig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 3 %	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49552" y="2166757"/>
            <a:ext cx="2747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</a:rPr>
              <a:t>Förknippad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med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informationsflöde</a:t>
            </a:r>
            <a:endParaRPr lang="fi-FI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</a:rPr>
              <a:t>Förknippad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med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läkemedels</a:t>
            </a:r>
            <a:r>
              <a:rPr lang="fi-FI" sz="1600" dirty="0">
                <a:solidFill>
                  <a:schemeClr val="bg1"/>
                </a:solidFill>
              </a:rPr>
              <a:t>-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vätskebehandling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57684" y="4920822"/>
            <a:ext cx="360387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i-FI" sz="1600" dirty="0">
                <a:solidFill>
                  <a:schemeClr val="bg1"/>
                </a:solidFill>
              </a:rPr>
              <a:t>Alla </a:t>
            </a:r>
            <a:r>
              <a:rPr lang="fi-FI" sz="1600" dirty="0" err="1">
                <a:solidFill>
                  <a:schemeClr val="bg1"/>
                </a:solidFill>
              </a:rPr>
              <a:t>anmälningar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gås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på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 smtClean="0">
                <a:solidFill>
                  <a:schemeClr val="bg1"/>
                </a:solidFill>
              </a:rPr>
              <a:t>berörd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 smtClean="0">
                <a:solidFill>
                  <a:schemeClr val="bg1"/>
                </a:solidFill>
              </a:rPr>
              <a:t>enhet</a:t>
            </a:r>
            <a:endParaRPr lang="fi-FI" sz="16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600" dirty="0" err="1" smtClean="0">
                <a:solidFill>
                  <a:schemeClr val="bg1"/>
                </a:solidFill>
              </a:rPr>
              <a:t>igenom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mångprofessionellt</a:t>
            </a:r>
            <a:r>
              <a:rPr lang="fi-FI" sz="1600" dirty="0">
                <a:solidFill>
                  <a:schemeClr val="bg1"/>
                </a:solidFill>
              </a:rPr>
              <a:t> i </a:t>
            </a:r>
            <a:endParaRPr lang="fi-FI" sz="16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600" dirty="0" err="1" smtClean="0">
                <a:solidFill>
                  <a:schemeClr val="bg1"/>
                </a:solidFill>
              </a:rPr>
              <a:t>samband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med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arbetsplatsmöten</a:t>
            </a:r>
            <a:r>
              <a:rPr lang="fi-FI" sz="1600" dirty="0">
                <a:solidFill>
                  <a:schemeClr val="bg1"/>
                </a:solidFill>
              </a:rPr>
              <a:t>. </a:t>
            </a:r>
            <a:endParaRPr lang="fi-FI" sz="16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600" dirty="0" err="1" smtClean="0">
                <a:solidFill>
                  <a:schemeClr val="bg1"/>
                </a:solidFill>
              </a:rPr>
              <a:t>Prosesserna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analyseras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  </a:t>
            </a:r>
            <a:endParaRPr lang="fi-FI" sz="16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600" dirty="0" err="1" smtClean="0">
                <a:solidFill>
                  <a:schemeClr val="bg1"/>
                </a:solidFill>
              </a:rPr>
              <a:t>planerar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samt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genomför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 smtClean="0">
                <a:solidFill>
                  <a:schemeClr val="bg1"/>
                </a:solidFill>
              </a:rPr>
              <a:t>korrigerande</a:t>
            </a:r>
            <a:endParaRPr lang="fi-FI" sz="16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600" dirty="0" err="1" smtClean="0">
                <a:solidFill>
                  <a:schemeClr val="bg1"/>
                </a:solidFill>
              </a:rPr>
              <a:t>åtgärder</a:t>
            </a:r>
            <a:r>
              <a:rPr lang="fi-FI" sz="1600" dirty="0">
                <a:solidFill>
                  <a:schemeClr val="bg1"/>
                </a:solidFill>
              </a:rPr>
              <a:t>.</a:t>
            </a:r>
            <a:r>
              <a:rPr lang="en-US" sz="1600" dirty="0">
                <a:solidFill>
                  <a:schemeClr val="bg1"/>
                </a:solidFill>
              </a:rPr>
              <a:t>​</a:t>
            </a:r>
          </a:p>
          <a:p>
            <a:pPr fontAlgn="base"/>
            <a:r>
              <a:rPr lang="en-US" sz="1600" dirty="0"/>
              <a:t>​</a:t>
            </a:r>
          </a:p>
          <a:p>
            <a:pPr lvl="0"/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Chart 19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807710"/>
              </p:ext>
            </p:extLst>
          </p:nvPr>
        </p:nvGraphicFramePr>
        <p:xfrm>
          <a:off x="1126369" y="5030917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3994364"/>
            <a:ext cx="637017" cy="3742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82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4,58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4,41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ANTAL: 131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ANMÄRKNINGAR)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KLAGOMÅL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022052" y="5318322"/>
            <a:ext cx="2292266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 dirty="0">
                <a:solidFill>
                  <a:schemeClr val="bg1"/>
                </a:solidFill>
              </a:rPr>
              <a:t>VÅRDLINJE</a:t>
            </a:r>
          </a:p>
          <a:p>
            <a:pPr algn="ctr"/>
            <a:r>
              <a:rPr lang="fi-FI" sz="1500" dirty="0" smtClean="0">
                <a:solidFill>
                  <a:schemeClr val="bg1"/>
                </a:solidFill>
              </a:rPr>
              <a:t>0</a:t>
            </a:r>
            <a:r>
              <a:rPr lang="fi-FI" sz="1500" dirty="0">
                <a:solidFill>
                  <a:schemeClr val="bg1"/>
                </a:solidFill>
              </a:rPr>
              <a:t/>
            </a:r>
            <a:br>
              <a:rPr lang="fi-FI" sz="1500" dirty="0">
                <a:solidFill>
                  <a:schemeClr val="bg1"/>
                </a:solidFill>
              </a:rPr>
            </a:br>
            <a:r>
              <a:rPr lang="fi-FI" sz="1500" dirty="0">
                <a:solidFill>
                  <a:schemeClr val="bg1"/>
                </a:solidFill>
              </a:rPr>
              <a:t>LÄKARILINJE</a:t>
            </a:r>
          </a:p>
          <a:p>
            <a:pPr algn="ctr"/>
            <a:r>
              <a:rPr lang="fi-FI" sz="1500" dirty="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22143" y="5302239"/>
            <a:ext cx="2292266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 dirty="0">
                <a:solidFill>
                  <a:schemeClr val="bg1"/>
                </a:solidFill>
              </a:rPr>
              <a:t>VÅRDLINJE</a:t>
            </a:r>
          </a:p>
          <a:p>
            <a:pPr algn="ctr"/>
            <a:r>
              <a:rPr lang="fi-FI" sz="1500" dirty="0" smtClean="0">
                <a:solidFill>
                  <a:schemeClr val="bg1"/>
                </a:solidFill>
              </a:rPr>
              <a:t>0</a:t>
            </a:r>
            <a:r>
              <a:rPr lang="fi-FI" sz="1500" dirty="0">
                <a:solidFill>
                  <a:schemeClr val="bg1"/>
                </a:solidFill>
              </a:rPr>
              <a:t/>
            </a:r>
            <a:br>
              <a:rPr lang="fi-FI" sz="1500" dirty="0">
                <a:solidFill>
                  <a:schemeClr val="bg1"/>
                </a:solidFill>
              </a:rPr>
            </a:br>
            <a:r>
              <a:rPr lang="fi-FI" sz="1500" dirty="0">
                <a:solidFill>
                  <a:schemeClr val="bg1"/>
                </a:solidFill>
              </a:rPr>
              <a:t>LÄKARILINJE</a:t>
            </a:r>
          </a:p>
          <a:p>
            <a:pPr algn="ctr"/>
            <a:r>
              <a:rPr lang="fi-FI" sz="1500" dirty="0">
                <a:solidFill>
                  <a:schemeClr val="bg1"/>
                </a:solidFill>
                <a:cs typeface="Arial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5525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dirty="0" smtClean="0">
              <a:solidFill>
                <a:schemeClr val="accent4"/>
              </a:solidFill>
              <a:latin typeface="+mj-lt"/>
            </a:endParaRPr>
          </a:p>
          <a:p>
            <a:endParaRPr lang="fi-FI" sz="1600" b="1" dirty="0">
              <a:solidFill>
                <a:schemeClr val="accent4"/>
              </a:solidFill>
              <a:latin typeface="+mj-lt"/>
            </a:endParaRPr>
          </a:p>
          <a:p>
            <a:r>
              <a:rPr lang="sv-SE" dirty="0" smtClean="0"/>
              <a:t>Delvis</a:t>
            </a:r>
            <a:r>
              <a:rPr lang="sv-SE" dirty="0"/>
              <a:t> och utvärdering 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 dirty="0">
              <a:solidFill>
                <a:schemeClr val="accent4"/>
              </a:solidFill>
              <a:latin typeface="+mj-lt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63130" y="5000832"/>
            <a:ext cx="4035079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i-FI" sz="1400" dirty="0" err="1" smtClean="0">
                <a:solidFill>
                  <a:schemeClr val="bg1"/>
                </a:solidFill>
              </a:rPr>
              <a:t>Kontroll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uppdatering</a:t>
            </a:r>
            <a:r>
              <a:rPr lang="fi-FI" sz="1400" dirty="0">
                <a:solidFill>
                  <a:schemeClr val="bg1"/>
                </a:solidFill>
              </a:rPr>
              <a:t> av </a:t>
            </a:r>
            <a:r>
              <a:rPr lang="fi-FI" sz="1400" dirty="0" err="1">
                <a:solidFill>
                  <a:schemeClr val="bg1"/>
                </a:solidFill>
              </a:rPr>
              <a:t>föreskrifter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  <a:r>
              <a:rPr lang="en-US" sz="1400" dirty="0">
                <a:solidFill>
                  <a:schemeClr val="bg1"/>
                </a:solidFill>
              </a:rPr>
              <a:t>​</a:t>
            </a:r>
          </a:p>
          <a:p>
            <a:pPr fontAlgn="base"/>
            <a:r>
              <a:rPr lang="fi-FI" sz="1400" dirty="0">
                <a:solidFill>
                  <a:schemeClr val="bg1"/>
                </a:solidFill>
              </a:rPr>
              <a:t>​</a:t>
            </a:r>
          </a:p>
          <a:p>
            <a:pPr fontAlgn="base"/>
            <a:r>
              <a:rPr lang="fi-FI" sz="1400" dirty="0" err="1">
                <a:solidFill>
                  <a:schemeClr val="bg1"/>
                </a:solidFill>
              </a:rPr>
              <a:t>Möjlighet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elektronisk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annulering</a:t>
            </a:r>
            <a:r>
              <a:rPr lang="fi-FI" sz="1400" dirty="0">
                <a:solidFill>
                  <a:schemeClr val="bg1"/>
                </a:solidFill>
              </a:rPr>
              <a:t> av </a:t>
            </a:r>
            <a:r>
              <a:rPr lang="fi-FI" sz="1400" dirty="0" err="1">
                <a:solidFill>
                  <a:schemeClr val="bg1"/>
                </a:solidFill>
              </a:rPr>
              <a:t>besök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har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endParaRPr lang="fi-FI" sz="14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400" dirty="0" err="1" smtClean="0">
                <a:solidFill>
                  <a:schemeClr val="bg1"/>
                </a:solidFill>
              </a:rPr>
              <a:t>utvecklats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piloteras</a:t>
            </a:r>
            <a:r>
              <a:rPr lang="fi-FI" sz="1400" dirty="0">
                <a:solidFill>
                  <a:schemeClr val="bg1"/>
                </a:solidFill>
              </a:rPr>
              <a:t> (Vasa </a:t>
            </a:r>
            <a:r>
              <a:rPr lang="fi-FI" sz="1400" dirty="0" err="1">
                <a:solidFill>
                  <a:schemeClr val="bg1"/>
                </a:solidFill>
              </a:rPr>
              <a:t>centrlasjukhus</a:t>
            </a:r>
            <a:r>
              <a:rPr lang="fi-FI" sz="1400" dirty="0">
                <a:solidFill>
                  <a:schemeClr val="bg1"/>
                </a:solidFill>
              </a:rPr>
              <a:t>).</a:t>
            </a:r>
            <a:r>
              <a:rPr lang="en-US" sz="1400" dirty="0">
                <a:solidFill>
                  <a:schemeClr val="bg1"/>
                </a:solidFill>
              </a:rPr>
              <a:t>​</a:t>
            </a:r>
          </a:p>
          <a:p>
            <a:pPr fontAlgn="base"/>
            <a:r>
              <a:rPr lang="fi-FI" sz="1400" dirty="0">
                <a:solidFill>
                  <a:schemeClr val="bg1"/>
                </a:solidFill>
              </a:rPr>
              <a:t>​</a:t>
            </a:r>
          </a:p>
          <a:p>
            <a:pPr fontAlgn="base"/>
            <a:r>
              <a:rPr lang="fi-FI" sz="1400" dirty="0">
                <a:solidFill>
                  <a:schemeClr val="bg1"/>
                </a:solidFill>
              </a:rPr>
              <a:t>Call-</a:t>
            </a:r>
            <a:r>
              <a:rPr lang="fi-FI" sz="1400" dirty="0" err="1">
                <a:solidFill>
                  <a:schemeClr val="bg1"/>
                </a:solidFill>
              </a:rPr>
              <a:t>back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tas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stegvis</a:t>
            </a:r>
            <a:r>
              <a:rPr lang="fi-FI" sz="1400" dirty="0">
                <a:solidFill>
                  <a:schemeClr val="bg1"/>
                </a:solidFill>
              </a:rPr>
              <a:t> i </a:t>
            </a:r>
            <a:r>
              <a:rPr lang="fi-FI" sz="1400" dirty="0" err="1">
                <a:solidFill>
                  <a:schemeClr val="bg1"/>
                </a:solidFill>
              </a:rPr>
              <a:t>bruk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 alla </a:t>
            </a:r>
            <a:r>
              <a:rPr lang="fi-FI" sz="1400" dirty="0" err="1">
                <a:solidFill>
                  <a:schemeClr val="bg1"/>
                </a:solidFill>
              </a:rPr>
              <a:t>enheter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endParaRPr lang="fi-FI" sz="1400" dirty="0" smtClean="0">
              <a:solidFill>
                <a:schemeClr val="bg1"/>
              </a:solidFill>
            </a:endParaRPr>
          </a:p>
          <a:p>
            <a:pPr fontAlgn="base"/>
            <a:r>
              <a:rPr lang="fi-FI" sz="1400" dirty="0" err="1" smtClean="0">
                <a:solidFill>
                  <a:schemeClr val="bg1"/>
                </a:solidFill>
              </a:rPr>
              <a:t>specialsjukvårdens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öppenvård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  <a:r>
              <a:rPr lang="en-US" sz="1400" dirty="0">
                <a:solidFill>
                  <a:schemeClr val="bg1"/>
                </a:solidFill>
              </a:rPr>
              <a:t>​</a:t>
            </a:r>
          </a:p>
          <a:p>
            <a:pPr lvl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5599" y="2103063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b="1" dirty="0" err="1">
                <a:solidFill>
                  <a:schemeClr val="bg1"/>
                </a:solidFill>
              </a:rPr>
              <a:t>Ej</a:t>
            </a:r>
            <a:r>
              <a:rPr lang="fi-FI" b="1" dirty="0">
                <a:solidFill>
                  <a:schemeClr val="bg1"/>
                </a:solidFill>
              </a:rPr>
              <a:t> </a:t>
            </a:r>
            <a:r>
              <a:rPr lang="fi-FI" b="1" dirty="0" err="1">
                <a:solidFill>
                  <a:schemeClr val="bg1"/>
                </a:solidFill>
              </a:rPr>
              <a:t>lämplig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7651" y="2319727"/>
            <a:ext cx="50642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1600" b="1" dirty="0">
                <a:solidFill>
                  <a:schemeClr val="bg1"/>
                </a:solidFill>
              </a:rPr>
              <a:t>Patienterna är delaktiga i sin egen vård </a:t>
            </a:r>
            <a:r>
              <a:rPr lang="sv-SE" sz="1600" b="1" dirty="0" smtClean="0">
                <a:solidFill>
                  <a:schemeClr val="bg1"/>
                </a:solidFill>
              </a:rPr>
              <a:t>och</a:t>
            </a:r>
          </a:p>
          <a:p>
            <a:pPr lvl="0"/>
            <a:r>
              <a:rPr lang="sv-SE" sz="1600" b="1" dirty="0" smtClean="0">
                <a:solidFill>
                  <a:schemeClr val="bg1"/>
                </a:solidFill>
              </a:rPr>
              <a:t> </a:t>
            </a:r>
            <a:r>
              <a:rPr lang="sv-SE" sz="1600" b="1" dirty="0">
                <a:solidFill>
                  <a:schemeClr val="bg1"/>
                </a:solidFill>
              </a:rPr>
              <a:t>planering av </a:t>
            </a:r>
            <a:r>
              <a:rPr lang="sv-SE" sz="1600" b="1" dirty="0" smtClean="0">
                <a:solidFill>
                  <a:schemeClr val="bg1"/>
                </a:solidFill>
              </a:rPr>
              <a:t>vårdhändelser</a:t>
            </a:r>
            <a:r>
              <a:rPr lang="sv-SE" sz="1600" b="1" dirty="0">
                <a:solidFill>
                  <a:schemeClr val="bg1"/>
                </a:solidFill>
              </a:rPr>
              <a:t> </a:t>
            </a:r>
            <a:r>
              <a:rPr lang="sv-SE" sz="1600" b="1" dirty="0" smtClean="0">
                <a:solidFill>
                  <a:schemeClr val="bg1"/>
                </a:solidFill>
              </a:rPr>
              <a:t>med personcentrerad</a:t>
            </a:r>
          </a:p>
          <a:p>
            <a:pPr lvl="0"/>
            <a:r>
              <a:rPr lang="sv-SE" sz="1600" b="1" dirty="0" smtClean="0">
                <a:solidFill>
                  <a:schemeClr val="bg1"/>
                </a:solidFill>
              </a:rPr>
              <a:t>vård i fokus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5354" y="6376226"/>
            <a:ext cx="914400" cy="330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Delvis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62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Budgeterade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74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Obesatta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smtClean="0">
                <a:solidFill>
                  <a:schemeClr val="bg1"/>
                </a:solidFill>
              </a:rPr>
              <a:t>vakanser:1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700" baseline="0" dirty="0" err="1">
                <a:solidFill>
                  <a:schemeClr val="bg1"/>
                </a:solidFill>
              </a:rPr>
              <a:t>Antal</a:t>
            </a:r>
            <a:r>
              <a:rPr lang="fi-FI" sz="1700" baseline="0" dirty="0">
                <a:solidFill>
                  <a:schemeClr val="bg1"/>
                </a:solidFill>
              </a:rPr>
              <a:t> </a:t>
            </a:r>
            <a:r>
              <a:rPr lang="fi-FI" sz="1700" baseline="0" dirty="0" err="1">
                <a:solidFill>
                  <a:schemeClr val="bg1"/>
                </a:solidFill>
              </a:rPr>
              <a:t>anmälningar</a:t>
            </a:r>
            <a:r>
              <a:rPr lang="fi-FI" sz="1700" baseline="0" dirty="0">
                <a:solidFill>
                  <a:schemeClr val="bg1"/>
                </a:solidFill>
              </a:rPr>
              <a:t>: 3</a:t>
            </a:r>
          </a:p>
          <a:p>
            <a:endParaRPr lang="fi-FI" sz="1700" baseline="0" dirty="0">
              <a:solidFill>
                <a:schemeClr val="bg1"/>
              </a:solidFill>
            </a:endParaRPr>
          </a:p>
          <a:p>
            <a:r>
              <a:rPr lang="fi-FI" sz="1700" dirty="0">
                <a:solidFill>
                  <a:schemeClr val="bg1"/>
                </a:solidFill>
              </a:rPr>
              <a:t>De </a:t>
            </a:r>
            <a:r>
              <a:rPr lang="fi-FI" sz="1700" dirty="0" err="1">
                <a:solidFill>
                  <a:schemeClr val="bg1"/>
                </a:solidFill>
              </a:rPr>
              <a:t>vanligaste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typerna</a:t>
            </a:r>
            <a:r>
              <a:rPr lang="fi-FI" sz="1700" dirty="0">
                <a:solidFill>
                  <a:schemeClr val="bg1"/>
                </a:solidFill>
              </a:rPr>
              <a:t> av </a:t>
            </a:r>
            <a:r>
              <a:rPr lang="fi-FI" sz="1700" dirty="0" err="1">
                <a:solidFill>
                  <a:schemeClr val="bg1"/>
                </a:solidFill>
              </a:rPr>
              <a:t>händelser</a:t>
            </a:r>
            <a:r>
              <a:rPr lang="fi-FI" sz="1700" dirty="0">
                <a:solidFill>
                  <a:schemeClr val="bg1"/>
                </a:solidFill>
              </a:rPr>
              <a:t>:</a:t>
            </a:r>
          </a:p>
          <a:p>
            <a:endParaRPr lang="fi-FI" sz="17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700" dirty="0" err="1">
                <a:solidFill>
                  <a:schemeClr val="bg1"/>
                </a:solidFill>
              </a:rPr>
              <a:t>Fall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från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höjd</a:t>
            </a:r>
            <a:endParaRPr lang="fi-FI" sz="17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700" dirty="0" err="1">
                <a:solidFill>
                  <a:schemeClr val="bg1"/>
                </a:solidFill>
              </a:rPr>
              <a:t>Farliga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ämnen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på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hud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eller</a:t>
            </a:r>
            <a:r>
              <a:rPr lang="fi-FI" sz="1700" dirty="0">
                <a:solidFill>
                  <a:schemeClr val="bg1"/>
                </a:solidFill>
              </a:rPr>
              <a:t> i </a:t>
            </a:r>
            <a:r>
              <a:rPr lang="fi-FI" sz="1700" dirty="0" err="1" smtClean="0">
                <a:solidFill>
                  <a:schemeClr val="bg1"/>
                </a:solidFill>
              </a:rPr>
              <a:t>ögon</a:t>
            </a:r>
            <a:endParaRPr lang="fi-FI" sz="17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chemeClr val="accent4"/>
                </a:solidFill>
              </a:rPr>
              <a:t>ANTAL TOTALA RÅNVARODAGAR/</a:t>
            </a:r>
          </a:p>
          <a:p>
            <a:r>
              <a:rPr lang="fi-FI" sz="1400" b="1" dirty="0" smtClean="0">
                <a:solidFill>
                  <a:schemeClr val="accent4"/>
                </a:solidFill>
              </a:rPr>
              <a:t>SJUKFRÅNVARODAGAR</a:t>
            </a:r>
            <a:endParaRPr lang="fi-FI" sz="1400" b="1" dirty="0">
              <a:solidFill>
                <a:schemeClr val="accent4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351489"/>
            <a:ext cx="335484" cy="65000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5583" y="6144768"/>
            <a:ext cx="987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>
                <a:solidFill>
                  <a:schemeClr val="bg1"/>
                </a:solidFill>
              </a:rPr>
              <a:t>17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54651" y="5424742"/>
            <a:ext cx="135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580/443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54752" y="5146331"/>
            <a:ext cx="59298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cs typeface="Arial"/>
              </a:rPr>
              <a:t>En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öppen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arbetskultur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där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personalen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är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involverad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och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cs typeface="Arial"/>
              </a:rPr>
              <a:t>delaktig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stöder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en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personlig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utveckling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genom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cs typeface="Arial"/>
              </a:rPr>
              <a:t>kontinuerligt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lärande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med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arbets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och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ansvarsuppgifter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cs typeface="Arial"/>
              </a:rPr>
              <a:t>enligt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utbildning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och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kompetens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6733" y="1450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8205855" y="2266912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b="1" dirty="0" err="1">
                <a:solidFill>
                  <a:schemeClr val="bg1"/>
                </a:solidFill>
              </a:rPr>
              <a:t>Ej</a:t>
            </a:r>
            <a:r>
              <a:rPr lang="fi-FI" b="1" dirty="0">
                <a:solidFill>
                  <a:schemeClr val="bg1"/>
                </a:solidFill>
              </a:rPr>
              <a:t> </a:t>
            </a:r>
            <a:r>
              <a:rPr lang="fi-FI" b="1" dirty="0" err="1">
                <a:solidFill>
                  <a:schemeClr val="bg1"/>
                </a:solidFill>
              </a:rPr>
              <a:t>lämplig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4855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9FC2DF-B9CB-475A-907D-00E62E4AF9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543</TotalTime>
  <Words>521</Words>
  <Application>Microsoft Office PowerPoint</Application>
  <PresentationFormat>Widescreen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Tillgänglighet – Hälsovårdstjänster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Sundman Lisa</cp:lastModifiedBy>
  <cp:revision>466</cp:revision>
  <dcterms:created xsi:type="dcterms:W3CDTF">2023-11-14T05:41:58Z</dcterms:created>
  <dcterms:modified xsi:type="dcterms:W3CDTF">2024-05-24T09:59:06Z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</Properties>
</file>