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335" r:id="rId5"/>
    <p:sldId id="312" r:id="rId6"/>
    <p:sldId id="316" r:id="rId7"/>
    <p:sldId id="317" r:id="rId8"/>
    <p:sldId id="320" r:id="rId9"/>
    <p:sldId id="272" r:id="rId10"/>
    <p:sldId id="274" r:id="rId11"/>
    <p:sldId id="276" r:id="rId12"/>
    <p:sldId id="305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631B6-76D3-A280-A49E-B9EE8567FBE0}" v="25" dt="2024-09-04T08:41:45.762"/>
    <p1510:client id="{159D791C-8170-1A5E-AE21-8FAC05A0DB2B}" v="104" dt="2024-09-05T05:35:57.685"/>
    <p1510:client id="{35E9D676-28C7-41B6-9B24-40F01BD93C64}" v="667" dt="2024-09-03T12:14:57.438"/>
    <p1510:client id="{55EF08BD-CE5F-4AE6-8A00-A54A22103AD2}" v="3" dt="2024-09-04T05:05:10.867"/>
    <p1510:client id="{7E5F676B-7856-4490-9E7D-F84B48042A9C}" v="137" dt="2024-09-04T17:17:28.047"/>
    <p1510:client id="{A36A4FB0-FFC5-4341-95F3-099F4D801B93}" v="328" dt="2024-09-04T17:20:14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tanen Katja" userId="44c5ee9e-eda9-44bf-aa00-41611b2fef3d" providerId="ADAL" clId="{55EF08BD-CE5F-4AE6-8A00-A54A22103AD2}"/>
    <pc:docChg chg="modSld">
      <pc:chgData name="Vertanen Katja" userId="44c5ee9e-eda9-44bf-aa00-41611b2fef3d" providerId="ADAL" clId="{55EF08BD-CE5F-4AE6-8A00-A54A22103AD2}" dt="2024-09-04T05:06:28.066" v="168" actId="404"/>
      <pc:docMkLst>
        <pc:docMk/>
      </pc:docMkLst>
      <pc:sldChg chg="modSp mod">
        <pc:chgData name="Vertanen Katja" userId="44c5ee9e-eda9-44bf-aa00-41611b2fef3d" providerId="ADAL" clId="{55EF08BD-CE5F-4AE6-8A00-A54A22103AD2}" dt="2024-09-02T10:58:26.336" v="31" actId="207"/>
        <pc:sldMkLst>
          <pc:docMk/>
          <pc:sldMk cId="1655836150" sldId="272"/>
        </pc:sldMkLst>
        <pc:spChg chg="mod">
          <ac:chgData name="Vertanen Katja" userId="44c5ee9e-eda9-44bf-aa00-41611b2fef3d" providerId="ADAL" clId="{55EF08BD-CE5F-4AE6-8A00-A54A22103AD2}" dt="2024-09-02T10:54:25.222" v="7" actId="404"/>
          <ac:spMkLst>
            <pc:docMk/>
            <pc:sldMk cId="1655836150" sldId="272"/>
            <ac:spMk id="7" creationId="{E7010302-BAA7-6805-A946-8D3C74AF76DC}"/>
          </ac:spMkLst>
        </pc:spChg>
        <pc:spChg chg="mod">
          <ac:chgData name="Vertanen Katja" userId="44c5ee9e-eda9-44bf-aa00-41611b2fef3d" providerId="ADAL" clId="{55EF08BD-CE5F-4AE6-8A00-A54A22103AD2}" dt="2024-09-02T10:56:23.434" v="26" actId="20577"/>
          <ac:spMkLst>
            <pc:docMk/>
            <pc:sldMk cId="1655836150" sldId="272"/>
            <ac:spMk id="8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8:26.336" v="31" actId="207"/>
          <ac:spMkLst>
            <pc:docMk/>
            <pc:sldMk cId="1655836150" sldId="272"/>
            <ac:spMk id="9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8:21.547" v="30" actId="207"/>
          <ac:spMkLst>
            <pc:docMk/>
            <pc:sldMk cId="1655836150" sldId="272"/>
            <ac:spMk id="10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8:11.023" v="28" actId="20577"/>
          <ac:spMkLst>
            <pc:docMk/>
            <pc:sldMk cId="1655836150" sldId="272"/>
            <ac:spMk id="11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8:00.494" v="27" actId="20577"/>
          <ac:spMkLst>
            <pc:docMk/>
            <pc:sldMk cId="1655836150" sldId="272"/>
            <ac:spMk id="12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8:18.268" v="29" actId="207"/>
          <ac:spMkLst>
            <pc:docMk/>
            <pc:sldMk cId="1655836150" sldId="272"/>
            <ac:spMk id="13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0:54:39.710" v="12" actId="404"/>
          <ac:spMkLst>
            <pc:docMk/>
            <pc:sldMk cId="1655836150" sldId="272"/>
            <ac:spMk id="23" creationId="{3F71D86E-3959-4409-D848-F214E3E4ED62}"/>
          </ac:spMkLst>
        </pc:spChg>
        <pc:spChg chg="mod">
          <ac:chgData name="Vertanen Katja" userId="44c5ee9e-eda9-44bf-aa00-41611b2fef3d" providerId="ADAL" clId="{55EF08BD-CE5F-4AE6-8A00-A54A22103AD2}" dt="2024-09-02T10:54:52.925" v="17" actId="404"/>
          <ac:spMkLst>
            <pc:docMk/>
            <pc:sldMk cId="1655836150" sldId="272"/>
            <ac:spMk id="25" creationId="{9DB40956-1FF5-D1C5-F6C1-1D03B7556538}"/>
          </ac:spMkLst>
        </pc:spChg>
        <pc:spChg chg="mod">
          <ac:chgData name="Vertanen Katja" userId="44c5ee9e-eda9-44bf-aa00-41611b2fef3d" providerId="ADAL" clId="{55EF08BD-CE5F-4AE6-8A00-A54A22103AD2}" dt="2024-09-02T10:55:17.396" v="19" actId="20577"/>
          <ac:spMkLst>
            <pc:docMk/>
            <pc:sldMk cId="1655836150" sldId="272"/>
            <ac:spMk id="27" creationId="{50DAA507-7C31-D703-A6E8-915ED849B857}"/>
          </ac:spMkLst>
        </pc:spChg>
        <pc:spChg chg="mod">
          <ac:chgData name="Vertanen Katja" userId="44c5ee9e-eda9-44bf-aa00-41611b2fef3d" providerId="ADAL" clId="{55EF08BD-CE5F-4AE6-8A00-A54A22103AD2}" dt="2024-09-02T10:55:28.310" v="21" actId="20577"/>
          <ac:spMkLst>
            <pc:docMk/>
            <pc:sldMk cId="1655836150" sldId="272"/>
            <ac:spMk id="29" creationId="{DEE5BE34-0455-1D2E-2E4E-E1FD017BC780}"/>
          </ac:spMkLst>
        </pc:spChg>
      </pc:sldChg>
      <pc:sldChg chg="addSp modSp mod">
        <pc:chgData name="Vertanen Katja" userId="44c5ee9e-eda9-44bf-aa00-41611b2fef3d" providerId="ADAL" clId="{55EF08BD-CE5F-4AE6-8A00-A54A22103AD2}" dt="2024-09-04T05:06:28.066" v="168" actId="404"/>
        <pc:sldMkLst>
          <pc:docMk/>
          <pc:sldMk cId="799574740" sldId="274"/>
        </pc:sldMkLst>
        <pc:spChg chg="mod">
          <ac:chgData name="Vertanen Katja" userId="44c5ee9e-eda9-44bf-aa00-41611b2fef3d" providerId="ADAL" clId="{55EF08BD-CE5F-4AE6-8A00-A54A22103AD2}" dt="2024-09-04T05:03:42.729" v="86" actId="404"/>
          <ac:spMkLst>
            <pc:docMk/>
            <pc:sldMk cId="799574740" sldId="274"/>
            <ac:spMk id="14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4T05:03:39.313" v="85" actId="404"/>
          <ac:spMkLst>
            <pc:docMk/>
            <pc:sldMk cId="799574740" sldId="274"/>
            <ac:spMk id="15" creationId="{00000000-0000-0000-0000-000000000000}"/>
          </ac:spMkLst>
        </pc:spChg>
        <pc:spChg chg="mod">
          <ac:chgData name="Vertanen Katja" userId="44c5ee9e-eda9-44bf-aa00-41611b2fef3d" providerId="ADAL" clId="{55EF08BD-CE5F-4AE6-8A00-A54A22103AD2}" dt="2024-09-02T11:03:38.429" v="79" actId="207"/>
          <ac:spMkLst>
            <pc:docMk/>
            <pc:sldMk cId="799574740" sldId="274"/>
            <ac:spMk id="16" creationId="{66641AE5-FE0B-27AE-6196-DE98D87FE233}"/>
          </ac:spMkLst>
        </pc:spChg>
        <pc:spChg chg="add mod">
          <ac:chgData name="Vertanen Katja" userId="44c5ee9e-eda9-44bf-aa00-41611b2fef3d" providerId="ADAL" clId="{55EF08BD-CE5F-4AE6-8A00-A54A22103AD2}" dt="2024-09-04T05:06:28.066" v="168" actId="404"/>
          <ac:spMkLst>
            <pc:docMk/>
            <pc:sldMk cId="799574740" sldId="274"/>
            <ac:spMk id="17" creationId="{B2E7C26A-32CB-A207-BA0F-D238F23F3AFA}"/>
          </ac:spMkLst>
        </pc:spChg>
        <pc:spChg chg="add mod">
          <ac:chgData name="Vertanen Katja" userId="44c5ee9e-eda9-44bf-aa00-41611b2fef3d" providerId="ADAL" clId="{55EF08BD-CE5F-4AE6-8A00-A54A22103AD2}" dt="2024-09-04T05:05:44.512" v="164" actId="1076"/>
          <ac:spMkLst>
            <pc:docMk/>
            <pc:sldMk cId="799574740" sldId="274"/>
            <ac:spMk id="19" creationId="{3E56092B-47B9-CB2A-8AF2-C73E3E152F84}"/>
          </ac:spMkLst>
        </pc:spChg>
      </pc:sldChg>
      <pc:sldChg chg="modSp mod">
        <pc:chgData name="Vertanen Katja" userId="44c5ee9e-eda9-44bf-aa00-41611b2fef3d" providerId="ADAL" clId="{55EF08BD-CE5F-4AE6-8A00-A54A22103AD2}" dt="2024-09-02T11:03:18.846" v="78" actId="20577"/>
        <pc:sldMkLst>
          <pc:docMk/>
          <pc:sldMk cId="593007793" sldId="305"/>
        </pc:sldMkLst>
        <pc:spChg chg="mod">
          <ac:chgData name="Vertanen Katja" userId="44c5ee9e-eda9-44bf-aa00-41611b2fef3d" providerId="ADAL" clId="{55EF08BD-CE5F-4AE6-8A00-A54A22103AD2}" dt="2024-09-02T11:02:54.510" v="43" actId="20577"/>
          <ac:spMkLst>
            <pc:docMk/>
            <pc:sldMk cId="593007793" sldId="305"/>
            <ac:spMk id="5" creationId="{6CA7FC19-C45F-F903-BC80-CFD22DE86169}"/>
          </ac:spMkLst>
        </pc:spChg>
        <pc:spChg chg="mod">
          <ac:chgData name="Vertanen Katja" userId="44c5ee9e-eda9-44bf-aa00-41611b2fef3d" providerId="ADAL" clId="{55EF08BD-CE5F-4AE6-8A00-A54A22103AD2}" dt="2024-09-02T11:03:18.846" v="78" actId="20577"/>
          <ac:spMkLst>
            <pc:docMk/>
            <pc:sldMk cId="593007793" sldId="305"/>
            <ac:spMk id="16" creationId="{1DF33B20-AA03-42FB-8A15-DCA9FB7B6C97}"/>
          </ac:spMkLst>
        </pc:spChg>
      </pc:sldChg>
    </pc:docChg>
  </pc:docChgLst>
  <pc:docChgLst>
    <pc:chgData name="Vertanen Katja" userId="S::katja.vertanen@ovph.fi::44c5ee9e-eda9-44bf-aa00-41611b2fef3d" providerId="AD" clId="Web-{AFE10FFC-7015-4FC3-B636-CC02663CBB84}"/>
    <pc:docChg chg="modSld">
      <pc:chgData name="Vertanen Katja" userId="S::katja.vertanen@ovph.fi::44c5ee9e-eda9-44bf-aa00-41611b2fef3d" providerId="AD" clId="Web-{AFE10FFC-7015-4FC3-B636-CC02663CBB84}" dt="2024-09-02T10:21:50.180" v="35" actId="14100"/>
      <pc:docMkLst>
        <pc:docMk/>
      </pc:docMkLst>
      <pc:sldChg chg="modSp">
        <pc:chgData name="Vertanen Katja" userId="S::katja.vertanen@ovph.fi::44c5ee9e-eda9-44bf-aa00-41611b2fef3d" providerId="AD" clId="Web-{AFE10FFC-7015-4FC3-B636-CC02663CBB84}" dt="2024-09-02T10:21:50.180" v="35" actId="14100"/>
        <pc:sldMkLst>
          <pc:docMk/>
          <pc:sldMk cId="799574740" sldId="274"/>
        </pc:sldMkLst>
        <pc:spChg chg="mod">
          <ac:chgData name="Vertanen Katja" userId="S::katja.vertanen@ovph.fi::44c5ee9e-eda9-44bf-aa00-41611b2fef3d" providerId="AD" clId="Web-{AFE10FFC-7015-4FC3-B636-CC02663CBB84}" dt="2024-09-02T10:19:13.802" v="1" actId="20577"/>
          <ac:spMkLst>
            <pc:docMk/>
            <pc:sldMk cId="799574740" sldId="274"/>
            <ac:spMk id="3" creationId="{AA763450-9AAA-EFB8-C404-B6E4149F00DE}"/>
          </ac:spMkLst>
        </pc:spChg>
        <pc:spChg chg="mod">
          <ac:chgData name="Vertanen Katja" userId="S::katja.vertanen@ovph.fi::44c5ee9e-eda9-44bf-aa00-41611b2fef3d" providerId="AD" clId="Web-{AFE10FFC-7015-4FC3-B636-CC02663CBB84}" dt="2024-09-02T10:19:56.631" v="13" actId="20577"/>
          <ac:spMkLst>
            <pc:docMk/>
            <pc:sldMk cId="799574740" sldId="274"/>
            <ac:spMk id="4" creationId="{FFA7FB4F-2814-B244-48A8-7C5CD8877F16}"/>
          </ac:spMkLst>
        </pc:spChg>
        <pc:spChg chg="mod">
          <ac:chgData name="Vertanen Katja" userId="S::katja.vertanen@ovph.fi::44c5ee9e-eda9-44bf-aa00-41611b2fef3d" providerId="AD" clId="Web-{AFE10FFC-7015-4FC3-B636-CC02663CBB84}" dt="2024-09-02T10:19:38.490" v="9" actId="20577"/>
          <ac:spMkLst>
            <pc:docMk/>
            <pc:sldMk cId="799574740" sldId="274"/>
            <ac:spMk id="5" creationId="{6C4D616E-2D3A-E797-5880-0A7A34C198C2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0:30.381" v="20" actId="20577"/>
          <ac:spMkLst>
            <pc:docMk/>
            <pc:sldMk cId="799574740" sldId="274"/>
            <ac:spMk id="6" creationId="{93D4BD7F-D759-A9BB-5068-3C80C5F6D004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0:15.787" v="15" actId="20577"/>
          <ac:spMkLst>
            <pc:docMk/>
            <pc:sldMk cId="799574740" sldId="274"/>
            <ac:spMk id="7" creationId="{95ADF3E0-1A4D-732E-B63C-584770CCF881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0:45.319" v="22" actId="20577"/>
          <ac:spMkLst>
            <pc:docMk/>
            <pc:sldMk cId="799574740" sldId="274"/>
            <ac:spMk id="8" creationId="{4D622516-67FE-350F-2F15-D2F910B29613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1:14.820" v="28" actId="20577"/>
          <ac:spMkLst>
            <pc:docMk/>
            <pc:sldMk cId="799574740" sldId="274"/>
            <ac:spMk id="9" creationId="{FCD90389-B36F-A56D-C242-9D2C7DE81BC3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1:24.101" v="32" actId="20577"/>
          <ac:spMkLst>
            <pc:docMk/>
            <pc:sldMk cId="799574740" sldId="274"/>
            <ac:spMk id="10" creationId="{6DD13353-484B-660B-1C10-ABDBE31C4873}"/>
          </ac:spMkLst>
        </pc:spChg>
        <pc:spChg chg="mod">
          <ac:chgData name="Vertanen Katja" userId="S::katja.vertanen@ovph.fi::44c5ee9e-eda9-44bf-aa00-41611b2fef3d" providerId="AD" clId="Web-{AFE10FFC-7015-4FC3-B636-CC02663CBB84}" dt="2024-09-02T10:19:19.880" v="6" actId="20577"/>
          <ac:spMkLst>
            <pc:docMk/>
            <pc:sldMk cId="799574740" sldId="274"/>
            <ac:spMk id="12" creationId="{00000000-0000-0000-0000-000000000000}"/>
          </ac:spMkLst>
        </pc:spChg>
        <pc:spChg chg="mod">
          <ac:chgData name="Vertanen Katja" userId="S::katja.vertanen@ovph.fi::44c5ee9e-eda9-44bf-aa00-41611b2fef3d" providerId="AD" clId="Web-{AFE10FFC-7015-4FC3-B636-CC02663CBB84}" dt="2024-09-02T10:21:38.070" v="34" actId="20577"/>
          <ac:spMkLst>
            <pc:docMk/>
            <pc:sldMk cId="799574740" sldId="274"/>
            <ac:spMk id="16" creationId="{66641AE5-FE0B-27AE-6196-DE98D87FE233}"/>
          </ac:spMkLst>
        </pc:spChg>
        <pc:cxnChg chg="mod">
          <ac:chgData name="Vertanen Katja" userId="S::katja.vertanen@ovph.fi::44c5ee9e-eda9-44bf-aa00-41611b2fef3d" providerId="AD" clId="Web-{AFE10FFC-7015-4FC3-B636-CC02663CBB84}" dt="2024-09-02T10:21:50.180" v="35" actId="14100"/>
          <ac:cxnSpMkLst>
            <pc:docMk/>
            <pc:sldMk cId="799574740" sldId="274"/>
            <ac:cxnSpMk id="11" creationId="{00000000-0000-0000-0000-000000000000}"/>
          </ac:cxnSpMkLst>
        </pc:cxnChg>
      </pc:sldChg>
    </pc:docChg>
  </pc:docChgLst>
  <pc:docChgLst>
    <pc:chgData name="Kivimäki Berit" userId="S::berit.kivimaki@ovph.fi::55ee114b-0f44-4ade-960e-8a047ca7cb07" providerId="AD" clId="Web-{7E5F676B-7856-4490-9E7D-F84B48042A9C}"/>
    <pc:docChg chg="modSld">
      <pc:chgData name="Kivimäki Berit" userId="S::berit.kivimaki@ovph.fi::55ee114b-0f44-4ade-960e-8a047ca7cb07" providerId="AD" clId="Web-{7E5F676B-7856-4490-9E7D-F84B48042A9C}" dt="2024-09-04T17:17:28.047" v="68" actId="20577"/>
      <pc:docMkLst>
        <pc:docMk/>
      </pc:docMkLst>
      <pc:sldChg chg="modSp">
        <pc:chgData name="Kivimäki Berit" userId="S::berit.kivimaki@ovph.fi::55ee114b-0f44-4ade-960e-8a047ca7cb07" providerId="AD" clId="Web-{7E5F676B-7856-4490-9E7D-F84B48042A9C}" dt="2024-09-04T17:17:12.359" v="66" actId="20577"/>
        <pc:sldMkLst>
          <pc:docMk/>
          <pc:sldMk cId="799574740" sldId="274"/>
        </pc:sldMkLst>
        <pc:spChg chg="mod">
          <ac:chgData name="Kivimäki Berit" userId="S::berit.kivimaki@ovph.fi::55ee114b-0f44-4ade-960e-8a047ca7cb07" providerId="AD" clId="Web-{7E5F676B-7856-4490-9E7D-F84B48042A9C}" dt="2024-09-04T17:17:12.359" v="66" actId="20577"/>
          <ac:spMkLst>
            <pc:docMk/>
            <pc:sldMk cId="799574740" sldId="274"/>
            <ac:spMk id="17" creationId="{B2E7C26A-32CB-A207-BA0F-D238F23F3AFA}"/>
          </ac:spMkLst>
        </pc:spChg>
        <pc:spChg chg="mod">
          <ac:chgData name="Kivimäki Berit" userId="S::berit.kivimaki@ovph.fi::55ee114b-0f44-4ade-960e-8a047ca7cb07" providerId="AD" clId="Web-{7E5F676B-7856-4490-9E7D-F84B48042A9C}" dt="2024-09-04T17:16:28.015" v="15" actId="20577"/>
          <ac:spMkLst>
            <pc:docMk/>
            <pc:sldMk cId="799574740" sldId="274"/>
            <ac:spMk id="19" creationId="{3E56092B-47B9-CB2A-8AF2-C73E3E152F84}"/>
          </ac:spMkLst>
        </pc:spChg>
      </pc:sldChg>
      <pc:sldChg chg="modSp">
        <pc:chgData name="Kivimäki Berit" userId="S::berit.kivimaki@ovph.fi::55ee114b-0f44-4ade-960e-8a047ca7cb07" providerId="AD" clId="Web-{7E5F676B-7856-4490-9E7D-F84B48042A9C}" dt="2024-09-04T17:17:28.047" v="68" actId="20577"/>
        <pc:sldMkLst>
          <pc:docMk/>
          <pc:sldMk cId="3334478465" sldId="276"/>
        </pc:sldMkLst>
        <pc:spChg chg="mod">
          <ac:chgData name="Kivimäki Berit" userId="S::berit.kivimaki@ovph.fi::55ee114b-0f44-4ade-960e-8a047ca7cb07" providerId="AD" clId="Web-{7E5F676B-7856-4490-9E7D-F84B48042A9C}" dt="2024-09-04T17:17:28.047" v="68" actId="20577"/>
          <ac:spMkLst>
            <pc:docMk/>
            <pc:sldMk cId="3334478465" sldId="276"/>
            <ac:spMk id="10" creationId="{A7F61408-85E1-4751-B314-D39A81EC4D33}"/>
          </ac:spMkLst>
        </pc:spChg>
      </pc:sldChg>
      <pc:sldChg chg="modSp">
        <pc:chgData name="Kivimäki Berit" userId="S::berit.kivimaki@ovph.fi::55ee114b-0f44-4ade-960e-8a047ca7cb07" providerId="AD" clId="Web-{7E5F676B-7856-4490-9E7D-F84B48042A9C}" dt="2024-09-04T17:16:01.077" v="13" actId="20577"/>
        <pc:sldMkLst>
          <pc:docMk/>
          <pc:sldMk cId="3349008409" sldId="320"/>
        </pc:sldMkLst>
        <pc:spChg chg="mod">
          <ac:chgData name="Kivimäki Berit" userId="S::berit.kivimaki@ovph.fi::55ee114b-0f44-4ade-960e-8a047ca7cb07" providerId="AD" clId="Web-{7E5F676B-7856-4490-9E7D-F84B48042A9C}" dt="2024-09-04T17:16:01.077" v="13" actId="20577"/>
          <ac:spMkLst>
            <pc:docMk/>
            <pc:sldMk cId="3349008409" sldId="320"/>
            <ac:spMk id="6" creationId="{00000000-0000-0000-0000-000000000000}"/>
          </ac:spMkLst>
        </pc:spChg>
      </pc:sldChg>
    </pc:docChg>
  </pc:docChgLst>
  <pc:docChgLst>
    <pc:chgData name="Kivimäki Berit" userId="S::berit.kivimaki@ovph.fi::55ee114b-0f44-4ade-960e-8a047ca7cb07" providerId="AD" clId="Web-{A36A4FB0-FFC5-4341-95F3-099F4D801B93}"/>
    <pc:docChg chg="modSld">
      <pc:chgData name="Kivimäki Berit" userId="S::berit.kivimaki@ovph.fi::55ee114b-0f44-4ade-960e-8a047ca7cb07" providerId="AD" clId="Web-{A36A4FB0-FFC5-4341-95F3-099F4D801B93}" dt="2024-09-04T17:20:14.505" v="170" actId="20577"/>
      <pc:docMkLst>
        <pc:docMk/>
      </pc:docMkLst>
      <pc:sldChg chg="modSp">
        <pc:chgData name="Kivimäki Berit" userId="S::berit.kivimaki@ovph.fi::55ee114b-0f44-4ade-960e-8a047ca7cb07" providerId="AD" clId="Web-{A36A4FB0-FFC5-4341-95F3-099F4D801B93}" dt="2024-09-04T17:20:14.505" v="170" actId="20577"/>
        <pc:sldMkLst>
          <pc:docMk/>
          <pc:sldMk cId="3334478465" sldId="276"/>
        </pc:sldMkLst>
        <pc:spChg chg="mod">
          <ac:chgData name="Kivimäki Berit" userId="S::berit.kivimaki@ovph.fi::55ee114b-0f44-4ade-960e-8a047ca7cb07" providerId="AD" clId="Web-{A36A4FB0-FFC5-4341-95F3-099F4D801B93}" dt="2024-09-04T17:20:14.505" v="170" actId="20577"/>
          <ac:spMkLst>
            <pc:docMk/>
            <pc:sldMk cId="3334478465" sldId="276"/>
            <ac:spMk id="10" creationId="{A7F61408-85E1-4751-B314-D39A81EC4D33}"/>
          </ac:spMkLst>
        </pc:spChg>
      </pc:sldChg>
    </pc:docChg>
  </pc:docChgLst>
  <pc:docChgLst>
    <pc:chgData name="Holming Yvonne" userId="S::yvonne.holming@ovph.fi::ab23b253-e8af-40a7-9902-aa720bb2e607" providerId="AD" clId="Web-{35E9D676-28C7-41B6-9B24-40F01BD93C64}"/>
    <pc:docChg chg="modSld">
      <pc:chgData name="Holming Yvonne" userId="S::yvonne.holming@ovph.fi::ab23b253-e8af-40a7-9902-aa720bb2e607" providerId="AD" clId="Web-{35E9D676-28C7-41B6-9B24-40F01BD93C64}" dt="2024-09-03T12:14:55.313" v="358" actId="20577"/>
      <pc:docMkLst>
        <pc:docMk/>
      </pc:docMkLst>
      <pc:sldChg chg="modSp">
        <pc:chgData name="Holming Yvonne" userId="S::yvonne.holming@ovph.fi::ab23b253-e8af-40a7-9902-aa720bb2e607" providerId="AD" clId="Web-{35E9D676-28C7-41B6-9B24-40F01BD93C64}" dt="2024-09-03T11:54:04.721" v="300" actId="20577"/>
        <pc:sldMkLst>
          <pc:docMk/>
          <pc:sldMk cId="1655836150" sldId="272"/>
        </pc:sldMkLst>
        <pc:spChg chg="mod">
          <ac:chgData name="Holming Yvonne" userId="S::yvonne.holming@ovph.fi::ab23b253-e8af-40a7-9902-aa720bb2e607" providerId="AD" clId="Web-{35E9D676-28C7-41B6-9B24-40F01BD93C64}" dt="2024-09-03T11:47:07.696" v="292" actId="20577"/>
          <ac:spMkLst>
            <pc:docMk/>
            <pc:sldMk cId="1655836150" sldId="272"/>
            <ac:spMk id="10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54:04.721" v="300" actId="20577"/>
          <ac:spMkLst>
            <pc:docMk/>
            <pc:sldMk cId="1655836150" sldId="272"/>
            <ac:spMk id="12" creationId="{00000000-0000-0000-0000-000000000000}"/>
          </ac:spMkLst>
        </pc:spChg>
      </pc:sldChg>
      <pc:sldChg chg="modSp">
        <pc:chgData name="Holming Yvonne" userId="S::yvonne.holming@ovph.fi::ab23b253-e8af-40a7-9902-aa720bb2e607" providerId="AD" clId="Web-{35E9D676-28C7-41B6-9B24-40F01BD93C64}" dt="2024-09-03T12:14:55.313" v="358" actId="20577"/>
        <pc:sldMkLst>
          <pc:docMk/>
          <pc:sldMk cId="593007793" sldId="305"/>
        </pc:sldMkLst>
        <pc:spChg chg="mod">
          <ac:chgData name="Holming Yvonne" userId="S::yvonne.holming@ovph.fi::ab23b253-e8af-40a7-9902-aa720bb2e607" providerId="AD" clId="Web-{35E9D676-28C7-41B6-9B24-40F01BD93C64}" dt="2024-09-03T12:14:55.313" v="358" actId="20577"/>
          <ac:spMkLst>
            <pc:docMk/>
            <pc:sldMk cId="593007793" sldId="305"/>
            <ac:spMk id="9" creationId="{0986ABBB-9861-4DEC-BE31-DCF4F0B4EC1A}"/>
          </ac:spMkLst>
        </pc:spChg>
        <pc:spChg chg="mod">
          <ac:chgData name="Holming Yvonne" userId="S::yvonne.holming@ovph.fi::ab23b253-e8af-40a7-9902-aa720bb2e607" providerId="AD" clId="Web-{35E9D676-28C7-41B6-9B24-40F01BD93C64}" dt="2024-09-03T12:11:11.026" v="352" actId="20577"/>
          <ac:spMkLst>
            <pc:docMk/>
            <pc:sldMk cId="593007793" sldId="305"/>
            <ac:spMk id="10" creationId="{57F2AA32-F31B-4623-9592-B30CA097EEC5}"/>
          </ac:spMkLst>
        </pc:spChg>
      </pc:sldChg>
      <pc:sldChg chg="modSp">
        <pc:chgData name="Holming Yvonne" userId="S::yvonne.holming@ovph.fi::ab23b253-e8af-40a7-9902-aa720bb2e607" providerId="AD" clId="Web-{35E9D676-28C7-41B6-9B24-40F01BD93C64}" dt="2024-09-03T11:23:31.679" v="230" actId="20577"/>
        <pc:sldMkLst>
          <pc:docMk/>
          <pc:sldMk cId="2325766741" sldId="312"/>
        </pc:sldMkLst>
        <pc:spChg chg="mod">
          <ac:chgData name="Holming Yvonne" userId="S::yvonne.holming@ovph.fi::ab23b253-e8af-40a7-9902-aa720bb2e607" providerId="AD" clId="Web-{35E9D676-28C7-41B6-9B24-40F01BD93C64}" dt="2024-09-03T11:13:51.150" v="16" actId="20577"/>
          <ac:spMkLst>
            <pc:docMk/>
            <pc:sldMk cId="2325766741" sldId="312"/>
            <ac:spMk id="6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20:40.191" v="197" actId="20577"/>
          <ac:spMkLst>
            <pc:docMk/>
            <pc:sldMk cId="2325766741" sldId="312"/>
            <ac:spMk id="7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23:31.679" v="230" actId="20577"/>
          <ac:spMkLst>
            <pc:docMk/>
            <pc:sldMk cId="2325766741" sldId="312"/>
            <ac:spMk id="9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21:56.927" v="209" actId="20577"/>
          <ac:spMkLst>
            <pc:docMk/>
            <pc:sldMk cId="2325766741" sldId="312"/>
            <ac:spMk id="13" creationId="{00000000-0000-0000-0000-000000000000}"/>
          </ac:spMkLst>
        </pc:spChg>
      </pc:sldChg>
      <pc:sldChg chg="modSp">
        <pc:chgData name="Holming Yvonne" userId="S::yvonne.holming@ovph.fi::ab23b253-e8af-40a7-9902-aa720bb2e607" providerId="AD" clId="Web-{35E9D676-28C7-41B6-9B24-40F01BD93C64}" dt="2024-09-03T11:36:45.463" v="289" actId="20577"/>
        <pc:sldMkLst>
          <pc:docMk/>
          <pc:sldMk cId="1900682515" sldId="316"/>
        </pc:sldMkLst>
        <pc:spChg chg="mod">
          <ac:chgData name="Holming Yvonne" userId="S::yvonne.holming@ovph.fi::ab23b253-e8af-40a7-9902-aa720bb2e607" providerId="AD" clId="Web-{35E9D676-28C7-41B6-9B24-40F01BD93C64}" dt="2024-09-03T11:26:20.793" v="255" actId="20577"/>
          <ac:spMkLst>
            <pc:docMk/>
            <pc:sldMk cId="1900682515" sldId="316"/>
            <ac:spMk id="6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25:33.932" v="243" actId="20577"/>
          <ac:spMkLst>
            <pc:docMk/>
            <pc:sldMk cId="1900682515" sldId="316"/>
            <ac:spMk id="9" creationId="{00000000-0000-0000-0000-000000000000}"/>
          </ac:spMkLst>
        </pc:spChg>
        <pc:spChg chg="mod">
          <ac:chgData name="Holming Yvonne" userId="S::yvonne.holming@ovph.fi::ab23b253-e8af-40a7-9902-aa720bb2e607" providerId="AD" clId="Web-{35E9D676-28C7-41B6-9B24-40F01BD93C64}" dt="2024-09-03T11:36:45.463" v="289" actId="20577"/>
          <ac:spMkLst>
            <pc:docMk/>
            <pc:sldMk cId="1900682515" sldId="316"/>
            <ac:spMk id="10" creationId="{00000000-0000-0000-0000-000000000000}"/>
          </ac:spMkLst>
        </pc:spChg>
      </pc:sldChg>
    </pc:docChg>
  </pc:docChgLst>
  <pc:docChgLst>
    <pc:chgData name="Guss Kathy" userId="S::kathy.guss@ovph.fi::950a6ebe-db69-42ab-9c55-55131745aaa7" providerId="AD" clId="Web-{0A0631B6-76D3-A280-A49E-B9EE8567FBE0}"/>
    <pc:docChg chg="modSld">
      <pc:chgData name="Guss Kathy" userId="S::kathy.guss@ovph.fi::950a6ebe-db69-42ab-9c55-55131745aaa7" providerId="AD" clId="Web-{0A0631B6-76D3-A280-A49E-B9EE8567FBE0}" dt="2024-09-04T08:41:43.527" v="10" actId="20577"/>
      <pc:docMkLst>
        <pc:docMk/>
      </pc:docMkLst>
      <pc:sldChg chg="modSp">
        <pc:chgData name="Guss Kathy" userId="S::kathy.guss@ovph.fi::950a6ebe-db69-42ab-9c55-55131745aaa7" providerId="AD" clId="Web-{0A0631B6-76D3-A280-A49E-B9EE8567FBE0}" dt="2024-09-04T08:41:43.527" v="10" actId="20577"/>
        <pc:sldMkLst>
          <pc:docMk/>
          <pc:sldMk cId="1745762471" sldId="317"/>
        </pc:sldMkLst>
        <pc:spChg chg="mod">
          <ac:chgData name="Guss Kathy" userId="S::kathy.guss@ovph.fi::950a6ebe-db69-42ab-9c55-55131745aaa7" providerId="AD" clId="Web-{0A0631B6-76D3-A280-A49E-B9EE8567FBE0}" dt="2024-09-04T08:41:43.527" v="10" actId="20577"/>
          <ac:spMkLst>
            <pc:docMk/>
            <pc:sldMk cId="1745762471" sldId="317"/>
            <ac:spMk id="5" creationId="{00000000-0000-0000-0000-000000000000}"/>
          </ac:spMkLst>
        </pc:spChg>
        <pc:spChg chg="mod">
          <ac:chgData name="Guss Kathy" userId="S::kathy.guss@ovph.fi::950a6ebe-db69-42ab-9c55-55131745aaa7" providerId="AD" clId="Web-{0A0631B6-76D3-A280-A49E-B9EE8567FBE0}" dt="2024-09-04T08:41:15.402" v="3" actId="20577"/>
          <ac:spMkLst>
            <pc:docMk/>
            <pc:sldMk cId="1745762471" sldId="317"/>
            <ac:spMk id="7" creationId="{00000000-0000-0000-0000-000000000000}"/>
          </ac:spMkLst>
        </pc:spChg>
      </pc:sldChg>
    </pc:docChg>
  </pc:docChgLst>
  <pc:docChgLst>
    <pc:chgData name="Guss Kathy" userId="S::kathy.guss@ovph.fi::950a6ebe-db69-42ab-9c55-55131745aaa7" providerId="AD" clId="Web-{159D791C-8170-1A5E-AE21-8FAC05A0DB2B}"/>
    <pc:docChg chg="modSld">
      <pc:chgData name="Guss Kathy" userId="S::kathy.guss@ovph.fi::950a6ebe-db69-42ab-9c55-55131745aaa7" providerId="AD" clId="Web-{159D791C-8170-1A5E-AE21-8FAC05A0DB2B}" dt="2024-09-05T05:35:57.685" v="50" actId="20577"/>
      <pc:docMkLst>
        <pc:docMk/>
      </pc:docMkLst>
      <pc:sldChg chg="modSp">
        <pc:chgData name="Guss Kathy" userId="S::kathy.guss@ovph.fi::950a6ebe-db69-42ab-9c55-55131745aaa7" providerId="AD" clId="Web-{159D791C-8170-1A5E-AE21-8FAC05A0DB2B}" dt="2024-09-05T05:29:57.238" v="40" actId="20577"/>
        <pc:sldMkLst>
          <pc:docMk/>
          <pc:sldMk cId="1655836150" sldId="272"/>
        </pc:sldMkLst>
        <pc:spChg chg="mod">
          <ac:chgData name="Guss Kathy" userId="S::kathy.guss@ovph.fi::950a6ebe-db69-42ab-9c55-55131745aaa7" providerId="AD" clId="Web-{159D791C-8170-1A5E-AE21-8FAC05A0DB2B}" dt="2024-09-05T05:29:57.238" v="40" actId="20577"/>
          <ac:spMkLst>
            <pc:docMk/>
            <pc:sldMk cId="1655836150" sldId="272"/>
            <ac:spMk id="9" creationId="{00000000-0000-0000-0000-000000000000}"/>
          </ac:spMkLst>
        </pc:spChg>
        <pc:spChg chg="mod">
          <ac:chgData name="Guss Kathy" userId="S::kathy.guss@ovph.fi::950a6ebe-db69-42ab-9c55-55131745aaa7" providerId="AD" clId="Web-{159D791C-8170-1A5E-AE21-8FAC05A0DB2B}" dt="2024-09-05T05:29:44.425" v="38" actId="20577"/>
          <ac:spMkLst>
            <pc:docMk/>
            <pc:sldMk cId="1655836150" sldId="272"/>
            <ac:spMk id="10" creationId="{00000000-0000-0000-0000-000000000000}"/>
          </ac:spMkLst>
        </pc:spChg>
        <pc:spChg chg="mod">
          <ac:chgData name="Guss Kathy" userId="S::kathy.guss@ovph.fi::950a6ebe-db69-42ab-9c55-55131745aaa7" providerId="AD" clId="Web-{159D791C-8170-1A5E-AE21-8FAC05A0DB2B}" dt="2024-09-05T05:29:38.894" v="37" actId="20577"/>
          <ac:spMkLst>
            <pc:docMk/>
            <pc:sldMk cId="1655836150" sldId="272"/>
            <ac:spMk id="13" creationId="{00000000-0000-0000-0000-000000000000}"/>
          </ac:spMkLst>
        </pc:spChg>
      </pc:sldChg>
      <pc:sldChg chg="modSp">
        <pc:chgData name="Guss Kathy" userId="S::kathy.guss@ovph.fi::950a6ebe-db69-42ab-9c55-55131745aaa7" providerId="AD" clId="Web-{159D791C-8170-1A5E-AE21-8FAC05A0DB2B}" dt="2024-09-05T05:35:57.685" v="50" actId="20577"/>
        <pc:sldMkLst>
          <pc:docMk/>
          <pc:sldMk cId="3334478465" sldId="276"/>
        </pc:sldMkLst>
        <pc:spChg chg="mod">
          <ac:chgData name="Guss Kathy" userId="S::kathy.guss@ovph.fi::950a6ebe-db69-42ab-9c55-55131745aaa7" providerId="AD" clId="Web-{159D791C-8170-1A5E-AE21-8FAC05A0DB2B}" dt="2024-09-05T05:35:57.685" v="50" actId="20577"/>
          <ac:spMkLst>
            <pc:docMk/>
            <pc:sldMk cId="3334478465" sldId="276"/>
            <ac:spMk id="9" creationId="{3D4A06F7-0D67-4232-B5E5-C9623CED225F}"/>
          </ac:spMkLst>
        </pc:spChg>
        <pc:spChg chg="mod">
          <ac:chgData name="Guss Kathy" userId="S::kathy.guss@ovph.fi::950a6ebe-db69-42ab-9c55-55131745aaa7" providerId="AD" clId="Web-{159D791C-8170-1A5E-AE21-8FAC05A0DB2B}" dt="2024-09-05T05:35:25.513" v="45" actId="20577"/>
          <ac:spMkLst>
            <pc:docMk/>
            <pc:sldMk cId="3334478465" sldId="276"/>
            <ac:spMk id="1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49556131434907"/>
          <c:y val="0.1147665088997246"/>
          <c:w val="0.85650443868565074"/>
          <c:h val="0.63396622853094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33608885673454"/>
          <c:y val="0.88750973249083775"/>
          <c:w val="0.34932782228653092"/>
          <c:h val="0.11249026750916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 dirty="0" err="1"/>
              <a:t>Resultatområden</a:t>
            </a:r>
            <a:r>
              <a:rPr lang="fi-FI" dirty="0"/>
              <a:t>: </a:t>
            </a:r>
            <a:r>
              <a:rPr lang="fi-FI" dirty="0" err="1"/>
              <a:t>Klient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servicehandledning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 dirty="0">
                <a:solidFill>
                  <a:schemeClr val="bg1"/>
                </a:solidFill>
              </a:rPr>
              <a:t>System för rapportering av negativa nära ögat händelser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10390632" cy="774907"/>
          </a:xfrm>
        </p:spPr>
        <p:txBody>
          <a:bodyPr>
            <a:noAutofit/>
          </a:bodyPr>
          <a:lstStyle/>
          <a:p>
            <a:r>
              <a:rPr lang="fi-FI" b="1" dirty="0" err="1"/>
              <a:t>Tillgänglighet</a:t>
            </a:r>
            <a:r>
              <a:rPr lang="fi-FI" b="1" dirty="0"/>
              <a:t> – </a:t>
            </a:r>
            <a:r>
              <a:rPr lang="fi-FI" b="1" dirty="0" err="1"/>
              <a:t>Telefonservice</a:t>
            </a:r>
            <a:endParaRPr lang="fi-FI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D2E215-8A68-48B3-B3F0-174BFF5BE9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5-8.2024</a:t>
            </a: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Telefondata</a:t>
            </a: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Hälsovårdens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72156"/>
            <a:ext cx="363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Socialvårdens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servicerådgivning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</a:rPr>
              <a:t> 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påbörjas</a:t>
            </a:r>
            <a:r>
              <a:rPr kumimoji="0" lang="fi-FI" sz="1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</a:rPr>
              <a:t> </a:t>
            </a:r>
            <a:endParaRPr lang="fi-FI" sz="1400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6256430"/>
            <a:ext cx="363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 err="1">
                <a:solidFill>
                  <a:schemeClr val="bg1"/>
                </a:solidFill>
                <a:latin typeface="Arial" panose="020B0604020202020204"/>
              </a:rPr>
              <a:t>Vä</a:t>
            </a:r>
            <a:r>
              <a:rPr lang="fi-FI" sz="1400" noProof="0" dirty="0" err="1">
                <a:solidFill>
                  <a:schemeClr val="bg1"/>
                </a:solidFill>
                <a:latin typeface="Arial" panose="020B0604020202020204"/>
              </a:rPr>
              <a:t>xeln</a:t>
            </a:r>
            <a:r>
              <a:rPr lang="fi-FI" sz="1400" noProof="0" dirty="0">
                <a:solidFill>
                  <a:schemeClr val="bg1"/>
                </a:solidFill>
                <a:latin typeface="Arial" panose="020B0604020202020204"/>
              </a:rPr>
              <a:t> (</a:t>
            </a:r>
            <a:r>
              <a:rPr lang="fi-FI" sz="1400" noProof="0" dirty="0" err="1">
                <a:solidFill>
                  <a:schemeClr val="bg1"/>
                </a:solidFill>
                <a:latin typeface="Arial" panose="020B0604020202020204"/>
              </a:rPr>
              <a:t>välfärdsområdets</a:t>
            </a:r>
            <a:r>
              <a:rPr lang="fi-FI" sz="1400" noProof="0" dirty="0">
                <a:solidFill>
                  <a:schemeClr val="bg1"/>
                </a:solidFill>
                <a:latin typeface="Arial" panose="020B0604020202020204"/>
              </a:rPr>
              <a:t>), </a:t>
            </a:r>
            <a:r>
              <a:rPr lang="fi-FI" sz="1400" noProof="0" dirty="0" err="1">
                <a:solidFill>
                  <a:schemeClr val="bg1"/>
                </a:solidFill>
                <a:latin typeface="Arial" panose="020B0604020202020204"/>
              </a:rPr>
              <a:t>svarsprocent</a:t>
            </a:r>
            <a:r>
              <a:rPr lang="fi-FI" sz="1400" noProof="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400" noProof="0" dirty="0" err="1">
                <a:solidFill>
                  <a:schemeClr val="bg1"/>
                </a:solidFill>
                <a:latin typeface="Arial" panose="020B0604020202020204"/>
              </a:rPr>
              <a:t>över</a:t>
            </a:r>
            <a:r>
              <a:rPr lang="fi-FI" sz="1400" noProof="0" dirty="0">
                <a:solidFill>
                  <a:schemeClr val="bg1"/>
                </a:solidFill>
                <a:latin typeface="Arial" panose="020B0604020202020204"/>
              </a:rPr>
              <a:t> 90%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NULÄGE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57531"/>
            <a:ext cx="367200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Antal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telefonsamtal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totalt</a:t>
            </a:r>
            <a:r>
              <a:rPr lang="fi-FI" sz="1400" dirty="0">
                <a:solidFill>
                  <a:schemeClr val="bg1"/>
                </a:solidFill>
              </a:rPr>
              <a:t>/ </a:t>
            </a:r>
            <a:r>
              <a:rPr lang="fi-FI" sz="1400" dirty="0" err="1">
                <a:solidFill>
                  <a:schemeClr val="bg1"/>
                </a:solidFill>
              </a:rPr>
              <a:t>svarade</a:t>
            </a:r>
            <a:r>
              <a:rPr lang="fi-FI" sz="1400" dirty="0">
                <a:solidFill>
                  <a:schemeClr val="bg1"/>
                </a:solidFill>
              </a:rPr>
              <a:t>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76 956 st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Kötid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medeltal</a:t>
            </a:r>
            <a:r>
              <a:rPr lang="fi-FI" sz="1400" dirty="0">
                <a:solidFill>
                  <a:schemeClr val="bg1"/>
                </a:solidFill>
              </a:rPr>
              <a:t>):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10 min 32 s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Antal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återuppringningar</a:t>
            </a:r>
            <a:r>
              <a:rPr lang="fi-FI" sz="1400" dirty="0">
                <a:solidFill>
                  <a:schemeClr val="bg1"/>
                </a:solidFill>
              </a:rPr>
              <a:t>: 20 076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Väntetid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vid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återuppringning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medeltal</a:t>
            </a:r>
            <a:r>
              <a:rPr lang="fi-FI" sz="1400" dirty="0">
                <a:solidFill>
                  <a:schemeClr val="bg1"/>
                </a:solidFill>
              </a:rPr>
              <a:t>):</a:t>
            </a:r>
          </a:p>
          <a:p>
            <a:r>
              <a:rPr lang="fi-FI" sz="1400" dirty="0">
                <a:solidFill>
                  <a:schemeClr val="bg1"/>
                </a:solidFill>
              </a:rPr>
              <a:t>3 </a:t>
            </a:r>
            <a:r>
              <a:rPr lang="fi-FI" sz="1400" dirty="0" err="1">
                <a:solidFill>
                  <a:schemeClr val="bg1"/>
                </a:solidFill>
              </a:rPr>
              <a:t>timmar</a:t>
            </a:r>
            <a:r>
              <a:rPr lang="fi-FI" sz="1400" dirty="0">
                <a:solidFill>
                  <a:schemeClr val="bg1"/>
                </a:solidFill>
              </a:rPr>
              <a:t> 28 min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Vårdbedömningens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chat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mängd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): 750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072156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Servicen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barn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unga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familjer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 </a:t>
            </a:r>
            <a:r>
              <a:rPr lang="fi-FI" sz="1400" dirty="0" err="1">
                <a:solidFill>
                  <a:schemeClr val="bg1"/>
                </a:solidFill>
              </a:rPr>
              <a:t>personer</a:t>
            </a:r>
            <a:r>
              <a:rPr lang="fi-FI" sz="1400" dirty="0">
                <a:solidFill>
                  <a:schemeClr val="bg1"/>
                </a:solidFill>
              </a:rPr>
              <a:t> i </a:t>
            </a:r>
            <a:r>
              <a:rPr lang="fi-FI" sz="1400" dirty="0" err="1">
                <a:solidFill>
                  <a:schemeClr val="bg1"/>
                </a:solidFill>
              </a:rPr>
              <a:t>arbetsför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ålder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Antal</a:t>
            </a:r>
            <a:r>
              <a:rPr lang="fi-FI" sz="1400" dirty="0">
                <a:solidFill>
                  <a:schemeClr val="bg1"/>
                </a:solidFill>
              </a:rPr>
              <a:t> </a:t>
            </a:r>
            <a:r>
              <a:rPr lang="fi-FI" sz="1400" dirty="0" err="1">
                <a:solidFill>
                  <a:schemeClr val="bg1"/>
                </a:solidFill>
              </a:rPr>
              <a:t>telefonsamtal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totalt</a:t>
            </a:r>
            <a:r>
              <a:rPr lang="fi-FI" sz="1400" dirty="0">
                <a:solidFill>
                  <a:schemeClr val="bg1"/>
                </a:solidFill>
              </a:rPr>
              <a:t>/</a:t>
            </a:r>
            <a:r>
              <a:rPr lang="fi-FI" sz="1400" dirty="0" err="1">
                <a:solidFill>
                  <a:schemeClr val="bg1"/>
                </a:solidFill>
              </a:rPr>
              <a:t>svarade</a:t>
            </a:r>
            <a:r>
              <a:rPr lang="fi-FI" sz="1400" dirty="0">
                <a:solidFill>
                  <a:schemeClr val="bg1"/>
                </a:solidFill>
              </a:rPr>
              <a:t>  2966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återuppringningar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437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Kötid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):  00:01:00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Väntetid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återuppringning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) 00:44:22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Svarsprocenten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92%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Samtalsmängd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47 038 st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>
                <a:solidFill>
                  <a:srgbClr val="85C598"/>
                </a:solidFill>
                <a:latin typeface="Arial" panose="020B0604020202020204"/>
              </a:rPr>
              <a:t>KORRIGERANDE ÅTGÄRDER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Fullständigt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tillförlitlig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data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saknas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ännu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Under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året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2024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flera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olika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telefonsystem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och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byte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telefonsystem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 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Telia ACE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på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gång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 Alla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inte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ännu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med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i Telia ACE 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.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Vårdbedömningens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chatt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öppnades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14.3.2024.</a:t>
            </a: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Servicen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öppnades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22.11.2023. 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Plan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2024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: 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och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linje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för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funktionshinderservicen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hjälpknapp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under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september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månad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Telia ACE i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början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2024,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kvartal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3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och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SMS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endParaRPr lang="fi-FI" sz="1400" err="1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76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Digitala</a:t>
            </a:r>
            <a:r>
              <a:rPr lang="fi-FI" b="1"/>
              <a:t> </a:t>
            </a:r>
            <a:r>
              <a:rPr lang="fi-FI" b="1" err="1"/>
              <a:t>tjänster</a:t>
            </a:r>
            <a:endParaRPr lang="fi-FI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C7813F-1FF6-4FA0-AC6A-CDBDE4A6E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</a:t>
            </a:r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</a:t>
            </a:r>
            <a:r>
              <a:rPr kumimoji="0" lang="fi-FI" sz="18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symptombedömning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(2025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10% av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vårdbedömningarna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Gjorda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symptombedömingar</a:t>
            </a:r>
            <a:r>
              <a:rPr lang="fi-FI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2411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Egenvårdsanvisningar</a:t>
            </a:r>
            <a:r>
              <a:rPr lang="fi-FI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615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Hänvisade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kö</a:t>
            </a:r>
            <a:r>
              <a:rPr lang="fi-FI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280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5056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öppnat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chatbotten</a:t>
            </a:r>
            <a:endParaRPr lang="fi-FI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8728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tittat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på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skrivit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något</a:t>
            </a:r>
            <a:endParaRPr lang="fi-FI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2693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erhållit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</a:t>
            </a:r>
            <a:r>
              <a:rPr lang="fi-FI">
                <a:solidFill>
                  <a:schemeClr val="bg1"/>
                </a:solidFill>
              </a:rPr>
              <a:t> de </a:t>
            </a:r>
            <a:r>
              <a:rPr lang="fi-FI" err="1">
                <a:solidFill>
                  <a:schemeClr val="bg1"/>
                </a:solidFill>
              </a:rPr>
              <a:t>sökte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Omaolo </a:t>
            </a:r>
            <a:r>
              <a:rPr lang="fi-FI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tillgänglig</a:t>
            </a:r>
            <a:r>
              <a:rPr lang="fi-FI" dirty="0">
                <a:solidFill>
                  <a:prstClr val="white"/>
                </a:solidFill>
                <a:latin typeface="Arial" panose="020B0604020202020204"/>
                <a:cs typeface="Arial"/>
              </a:rPr>
              <a:t> i 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alla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kommuner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ADD08-9A42-172D-07B2-7A4626CBE3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68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DE6FC26C-8435-4670-99D4-F8700B78FF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Resurstjänster</a:t>
            </a:r>
            <a:endParaRPr lang="fi-FI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5D905C-E660-4157-917A-03AFBD894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</a:t>
            </a:r>
            <a:r>
              <a:rPr lang="en-US" sz="1400" dirty="0"/>
              <a:t>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61284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Patienttransportörer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764899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err="1">
                <a:solidFill>
                  <a:srgbClr val="85C598"/>
                </a:solidFill>
                <a:latin typeface="Arial" panose="020B0604020202020204"/>
              </a:rPr>
              <a:t>Servicerådgivare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7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761284"/>
            <a:ext cx="37080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Antal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patienttransporter</a:t>
            </a:r>
            <a:r>
              <a:rPr lang="fi-FI" sz="1600" dirty="0">
                <a:solidFill>
                  <a:schemeClr val="bg1"/>
                </a:solidFill>
              </a:rPr>
              <a:t>: 8939 st, </a:t>
            </a:r>
            <a:r>
              <a:rPr lang="fi-FI" sz="1600" dirty="0" err="1">
                <a:solidFill>
                  <a:schemeClr val="bg1"/>
                </a:solidFill>
              </a:rPr>
              <a:t>dejouren</a:t>
            </a:r>
            <a:r>
              <a:rPr lang="fi-FI" sz="1600" dirty="0">
                <a:solidFill>
                  <a:schemeClr val="bg1"/>
                </a:solidFill>
              </a:rPr>
              <a:t> 4351 st</a:t>
            </a: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764899"/>
            <a:ext cx="3708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Kontakter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med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servicerådgivare</a:t>
            </a:r>
            <a:r>
              <a:rPr lang="fi-FI" sz="1600" dirty="0">
                <a:solidFill>
                  <a:schemeClr val="bg1"/>
                </a:solidFill>
              </a:rPr>
              <a:t>: 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12 661 st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Förbokningar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servicerådgivare</a:t>
            </a:r>
            <a:r>
              <a:rPr lang="fi-FI" sz="1600" dirty="0">
                <a:solidFill>
                  <a:schemeClr val="bg1"/>
                </a:solidFill>
              </a:rPr>
              <a:t>: 656 st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 ÅTGÄRDER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Nya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Ascom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telefoner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åt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patienttransportörerna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har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kommit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,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programvaran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inställd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Utmaningar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med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dirty="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ibruktagningen</a:t>
            </a: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.</a:t>
            </a:r>
            <a:endParaRPr lang="fi-FI" sz="16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576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02A9CA8-BA32-4F7A-9FCE-8A4CEA039F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</a:t>
            </a:r>
            <a:endParaRPr lang="fi-FI" b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8626E0-653A-454E-BE6B-BD3984822F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</a:t>
            </a:r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err="1">
                <a:solidFill>
                  <a:srgbClr val="85C598"/>
                </a:solidFill>
                <a:latin typeface="Arial" panose="020B0604020202020204"/>
              </a:rPr>
              <a:t>Bedömning</a:t>
            </a:r>
            <a:r>
              <a:rPr lang="fi-FI" b="1" dirty="0">
                <a:solidFill>
                  <a:srgbClr val="85C598"/>
                </a:solidFill>
                <a:latin typeface="Arial" panose="020B0604020202020204"/>
              </a:rPr>
              <a:t> av </a:t>
            </a:r>
            <a:r>
              <a:rPr lang="fi-FI" b="1" dirty="0" err="1">
                <a:solidFill>
                  <a:srgbClr val="85C598"/>
                </a:solidFill>
                <a:latin typeface="Arial" panose="020B0604020202020204"/>
              </a:rPr>
              <a:t>servicebehov</a:t>
            </a:r>
            <a:endParaRPr lang="fi-FI" b="1" dirty="0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err="1">
                <a:solidFill>
                  <a:prstClr val="white"/>
                </a:solidFill>
                <a:latin typeface="Arial" panose="020B0604020202020204"/>
              </a:rPr>
              <a:t>Inom</a:t>
            </a:r>
            <a:r>
              <a:rPr lang="fi-FI" dirty="0">
                <a:solidFill>
                  <a:prstClr val="white"/>
                </a:solidFill>
                <a:latin typeface="Arial" panose="020B0604020202020204"/>
              </a:rPr>
              <a:t> 7 </a:t>
            </a:r>
            <a:r>
              <a:rPr lang="fi-FI" dirty="0" err="1">
                <a:solidFill>
                  <a:prstClr val="white"/>
                </a:solidFill>
                <a:latin typeface="Arial" panose="020B0604020202020204"/>
              </a:rPr>
              <a:t>dygn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000955"/>
            <a:ext cx="36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Klienten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får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handledning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utan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dröjsmål</a:t>
            </a:r>
            <a:r>
              <a:rPr lang="fi-FI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42000" y="1914905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95 % </a:t>
            </a: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beslut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socialvårdens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äldreomsorgstjänster</a:t>
            </a:r>
            <a:r>
              <a:rPr lang="fi-FI" dirty="0">
                <a:solidFill>
                  <a:schemeClr val="bg1"/>
                </a:solidFill>
              </a:rPr>
              <a:t>: 5040 st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besök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till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socialvårdens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äldreomsorgstjänster</a:t>
            </a:r>
            <a:r>
              <a:rPr lang="fi-FI" dirty="0">
                <a:solidFill>
                  <a:schemeClr val="bg1"/>
                </a:solidFill>
              </a:rPr>
              <a:t>: 5390 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kundhandledningar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</a:t>
            </a:r>
            <a:r>
              <a:rPr lang="fi-FI">
                <a:solidFill>
                  <a:schemeClr val="bg1"/>
                </a:solidFill>
              </a:rPr>
              <a:t>: 1257 st</a:t>
            </a:r>
          </a:p>
          <a:p>
            <a:pPr>
              <a:defRPr/>
            </a:pPr>
            <a:r>
              <a:rPr lang="fi-FI" err="1">
                <a:solidFill>
                  <a:schemeClr val="bg1"/>
                </a:solidFill>
                <a:cs typeface="Arial"/>
              </a:rPr>
              <a:t>Socialvårdens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servicehandledning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</a:p>
          <a:p>
            <a:pPr>
              <a:defRPr/>
            </a:pPr>
            <a:r>
              <a:rPr lang="fi-FI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telefonsamtal</a:t>
            </a:r>
            <a:r>
              <a:rPr lang="fi-FI">
                <a:solidFill>
                  <a:schemeClr val="bg1"/>
                </a:solidFill>
                <a:cs typeface="Arial"/>
              </a:rPr>
              <a:t>: 2965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914905"/>
            <a:ext cx="367200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SAS-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verksamhetens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omorganisering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gemensamma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servicebeslutskriterier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dygnet-runt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boendeservice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hemvård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äldre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beskrivning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implementering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processer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relaterade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till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bedömning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äldres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servicebehov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. </a:t>
            </a:r>
            <a:endParaRPr lang="fi-FI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00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A4252A-A908-43B0-9271-B1BBF51742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</a:t>
            </a:r>
            <a:r>
              <a:rPr lang="en-US" sz="1400" dirty="0"/>
              <a:t>.2024</a:t>
            </a:r>
            <a:endParaRPr lang="fi-FI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CFFFF-5668-CDA2-645F-143199F12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79185" y="1404000"/>
            <a:ext cx="348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4 39&#10;Januari - April 2025&#10;Maj - Augusti 2024&#10;Maj - Augusti 2025&#10;September - December 2024 September - 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446541"/>
              </p:ext>
            </p:extLst>
          </p:nvPr>
        </p:nvGraphicFramePr>
        <p:xfrm>
          <a:off x="1204151" y="2088913"/>
          <a:ext cx="3372620" cy="227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83E28AD-4DD8-7FF0-8CD5-0CF6152E42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0C1D29-48C8-2185-4E11-38C318B752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7010302-BAA7-6805-A946-8D3C74AF76DC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22,6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90EF9A-72F9-BFBB-32B4-3734F94797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71D86E-3959-4409-D848-F214E3E4ED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41,9 %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92CE50-574E-271D-EC4D-A3D1FD3FF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40956-1FF5-D1C5-F6C1-1D03B755653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35,5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336FD4-49ED-2EB2-DAE8-FA370E4388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0DAA507-7C31-D703-A6E8-915ED849B85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3,2%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DA284C-C770-D94B-52C4-1670985564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EE5BE34-0455-1D2E-2E4E-E1FD017BC780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DE VANLIGASTE ANMÄLNINGSTYPERNA FÖRKNIPPADE MED: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2258999"/>
            <a:ext cx="347914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med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datahantering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Relaterad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tillgänglig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Övrigt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5 (5)</a:t>
            </a:r>
            <a:endParaRPr lang="en-US" sz="40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2"/>
                </a:solidFill>
                <a:cs typeface="Arial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2"/>
                </a:solidFill>
                <a:cs typeface="Arial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2"/>
                </a:solidFill>
              </a:rPr>
              <a:t>Ingripande</a:t>
            </a:r>
            <a:r>
              <a:rPr lang="fi-FI" sz="1400" dirty="0">
                <a:solidFill>
                  <a:schemeClr val="bg2"/>
                </a:solidFill>
              </a:rPr>
              <a:t> i </a:t>
            </a:r>
            <a:r>
              <a:rPr lang="fi-FI" sz="1400" err="1">
                <a:solidFill>
                  <a:schemeClr val="bg2"/>
                </a:solidFill>
              </a:rPr>
              <a:t>avvikelser</a:t>
            </a:r>
            <a:r>
              <a:rPr lang="fi-FI" sz="1400" dirty="0">
                <a:solidFill>
                  <a:schemeClr val="bg2"/>
                </a:solidFill>
              </a:rPr>
              <a:t>, </a:t>
            </a:r>
            <a:r>
              <a:rPr lang="fi-FI" sz="1400" err="1">
                <a:solidFill>
                  <a:schemeClr val="bg2"/>
                </a:solidFill>
              </a:rPr>
              <a:t>information</a:t>
            </a:r>
            <a:r>
              <a:rPr lang="fi-FI" sz="1400" dirty="0">
                <a:solidFill>
                  <a:schemeClr val="bg2"/>
                </a:solidFill>
              </a:rPr>
              <a:t>, </a:t>
            </a:r>
            <a:r>
              <a:rPr lang="fi-FI" sz="1400" err="1">
                <a:solidFill>
                  <a:schemeClr val="bg2"/>
                </a:solidFill>
              </a:rPr>
              <a:t>utbildning</a:t>
            </a:r>
            <a:r>
              <a:rPr lang="fi-FI" sz="1400" dirty="0">
                <a:solidFill>
                  <a:schemeClr val="bg2"/>
                </a:solidFill>
              </a:rPr>
              <a:t>.</a:t>
            </a:r>
            <a:endParaRPr lang="fi-FI" sz="1400" dirty="0">
              <a:solidFill>
                <a:schemeClr val="bg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763450-9AAA-EFB8-C404-B6E4149F00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414021"/>
            <a:ext cx="255814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Kundresponsantal</a:t>
            </a:r>
            <a:r>
              <a:rPr lang="fi-FI" dirty="0">
                <a:solidFill>
                  <a:schemeClr val="bg1"/>
                </a:solidFill>
              </a:rPr>
              <a:t>: 45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932977" y="3544547"/>
            <a:ext cx="22488" cy="79402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  <a:cs typeface="Arial"/>
              </a:rPr>
              <a:t>0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(-55)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FA7FB4F-2814-B244-48A8-7C5CD8877F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2,41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(1,78)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C4D616E-2D3A-E797-5880-0A7A34C198C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2,77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(1,64)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3D4BD7F-D759-A9BB-5068-3C80C5F6D0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2,78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(2,37)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ADF3E0-1A4D-732E-B63C-584770CCF8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2,56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(1,92)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622516-67FE-350F-2F15-D2F910B296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2,88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(1,73)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CD90389-B36F-A56D-C242-9D2C7DE81B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2,82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D13353-484B-660B-1C10-ABDBE31C48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2,53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(1,68)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641AE5-FE0B-27AE-6196-DE98D87FE23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4,04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(2,88)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Service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på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de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båda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inhemska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språken</a:t>
            </a:r>
            <a:endParaRPr kumimoji="0"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Att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få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kontakt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upplevs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som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utmanande</a:t>
            </a:r>
            <a:endParaRPr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ANMÄRKNINGAR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1</a:t>
            </a:r>
            <a:endParaRPr lang="fi-FI" sz="4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</a:rPr>
              <a:t>-</a:t>
            </a:r>
            <a:endParaRPr lang="fi-FI" sz="2400">
              <a:solidFill>
                <a:schemeClr val="bg1"/>
              </a:solidFill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64FABF-0A5E-4A8D-9517-91D24599C79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</a:t>
            </a:r>
            <a:r>
              <a:rPr lang="en-US" sz="1400" dirty="0"/>
              <a:t>.2024</a:t>
            </a:r>
            <a:endParaRPr lang="fi-FI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E7C26A-32CB-A207-BA0F-D238F23F3AFA}"/>
              </a:ext>
            </a:extLst>
          </p:cNvPr>
          <p:cNvSpPr txBox="1"/>
          <p:nvPr/>
        </p:nvSpPr>
        <p:spPr>
          <a:xfrm>
            <a:off x="8320861" y="5952989"/>
            <a:ext cx="403973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sz="1200" b="1" dirty="0">
                <a:solidFill>
                  <a:srgbClr val="85C598"/>
                </a:solidFill>
                <a:cs typeface="Calibri"/>
              </a:rPr>
              <a:t>OMPRÖVNING AV TJÄNSTEMANNABESLUT</a:t>
            </a:r>
            <a:endParaRPr lang="fi-FI" sz="1200" b="1" i="0" u="none" strike="noStrike" kern="1200" cap="none" spc="0" normalizeH="0" baseline="0" noProof="0" dirty="0">
              <a:ln>
                <a:noFill/>
              </a:ln>
              <a:solidFill>
                <a:srgbClr val="85C598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56092B-47B9-CB2A-8AF2-C73E3E152F84}"/>
              </a:ext>
            </a:extLst>
          </p:cNvPr>
          <p:cNvSpPr txBox="1"/>
          <p:nvPr/>
        </p:nvSpPr>
        <p:spPr>
          <a:xfrm>
            <a:off x="10091197" y="6300742"/>
            <a:ext cx="86012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Roidu</a:t>
            </a:r>
            <a:r>
              <a:rPr lang="fi-FI" sz="1600" b="1" dirty="0">
                <a:solidFill>
                  <a:schemeClr val="bg1"/>
                </a:solidFill>
              </a:rPr>
              <a:t> - </a:t>
            </a:r>
            <a:r>
              <a:rPr lang="fi-FI" sz="1600" b="1" dirty="0" err="1">
                <a:solidFill>
                  <a:schemeClr val="bg1"/>
                </a:solidFill>
              </a:rPr>
              <a:t>feedbacksystemet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är</a:t>
            </a:r>
            <a:r>
              <a:rPr lang="fi-FI" sz="1600" b="1" dirty="0">
                <a:solidFill>
                  <a:schemeClr val="bg1"/>
                </a:solidFill>
              </a:rPr>
              <a:t> i </a:t>
            </a:r>
            <a:r>
              <a:rPr lang="fi-FI" sz="1600" b="1" dirty="0" err="1">
                <a:solidFill>
                  <a:schemeClr val="bg1"/>
                </a:solidFill>
              </a:rPr>
              <a:t>bruk</a:t>
            </a:r>
            <a:r>
              <a:rPr lang="fi-FI" sz="1600" b="1" dirty="0">
                <a:solidFill>
                  <a:schemeClr val="bg1"/>
                </a:solidFill>
              </a:rPr>
              <a:t>. </a:t>
            </a:r>
            <a:r>
              <a:rPr lang="fi-FI" sz="1600" b="1" dirty="0" err="1">
                <a:solidFill>
                  <a:schemeClr val="bg1"/>
                </a:solidFill>
              </a:rPr>
              <a:t>All</a:t>
            </a:r>
            <a:r>
              <a:rPr lang="fi-FI" sz="1600" b="1" dirty="0">
                <a:solidFill>
                  <a:schemeClr val="bg1"/>
                </a:solidFill>
              </a:rPr>
              <a:t> feedback </a:t>
            </a:r>
            <a:r>
              <a:rPr lang="fi-FI" sz="1600" b="1" dirty="0" err="1">
                <a:solidFill>
                  <a:schemeClr val="bg1"/>
                </a:solidFill>
              </a:rPr>
              <a:t>behandlas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man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strävar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efter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att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reagera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snabbt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på</a:t>
            </a:r>
            <a:r>
              <a:rPr lang="fi-FI" sz="1600" b="1" dirty="0">
                <a:solidFill>
                  <a:schemeClr val="bg1"/>
                </a:solidFill>
              </a:rPr>
              <a:t> dem.</a:t>
            </a:r>
            <a:endParaRPr lang="en-US" b="1" dirty="0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</a:rPr>
              <a:t>Klientdeltagare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deltar</a:t>
            </a:r>
            <a:r>
              <a:rPr lang="fi-FI" sz="1600" b="1" dirty="0">
                <a:solidFill>
                  <a:schemeClr val="bg1"/>
                </a:solidFill>
              </a:rPr>
              <a:t> i </a:t>
            </a:r>
            <a:r>
              <a:rPr lang="fi-FI" sz="1600" b="1" dirty="0" err="1">
                <a:solidFill>
                  <a:schemeClr val="bg1"/>
                </a:solidFill>
              </a:rPr>
              <a:t>arbetsgrupper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inom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Framtids</a:t>
            </a:r>
            <a:r>
              <a:rPr lang="fi-FI" sz="1600" b="1" dirty="0">
                <a:solidFill>
                  <a:schemeClr val="bg1"/>
                </a:solidFill>
              </a:rPr>
              <a:t>-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anpassningsprogram</a:t>
            </a:r>
            <a:r>
              <a:rPr lang="fi-FI" sz="1600" b="1" dirty="0">
                <a:solidFill>
                  <a:schemeClr val="bg1"/>
                </a:solidFill>
              </a:rPr>
              <a:t>.</a:t>
            </a:r>
            <a:endParaRPr lang="fi-FI" b="1" dirty="0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</a:rPr>
              <a:t>Frivilliga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personer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bidrar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med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sitt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arbete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som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hjälp</a:t>
            </a:r>
            <a:r>
              <a:rPr lang="fi-FI" sz="1600" b="1" dirty="0">
                <a:solidFill>
                  <a:schemeClr val="bg1"/>
                </a:solidFill>
              </a:rPr>
              <a:t> för  </a:t>
            </a:r>
            <a:r>
              <a:rPr lang="fi-FI" sz="1600" b="1" dirty="0" err="1">
                <a:solidFill>
                  <a:schemeClr val="bg1"/>
                </a:solidFill>
              </a:rPr>
              <a:t>Servicepunktens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servicehandledare</a:t>
            </a:r>
            <a:r>
              <a:rPr lang="fi-FI" sz="1600" b="1" dirty="0">
                <a:solidFill>
                  <a:schemeClr val="bg1"/>
                </a:solidFill>
              </a:rPr>
              <a:t> i </a:t>
            </a:r>
            <a:r>
              <a:rPr lang="fi-FI" sz="1600" b="1" dirty="0" err="1">
                <a:solidFill>
                  <a:schemeClr val="bg1"/>
                </a:solidFill>
              </a:rPr>
              <a:t>kundstyrningen</a:t>
            </a:r>
            <a:r>
              <a:rPr lang="fi-FI" sz="1600" b="1" dirty="0">
                <a:solidFill>
                  <a:schemeClr val="bg1"/>
                </a:solidFill>
              </a:rPr>
              <a:t>.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hembesök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vårdteam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o.dyl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deltar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klienten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anhöriga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nära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den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mån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de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Under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klientskapet hålls ett tätt samarbete.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när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det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 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gäller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alla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tjänster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inom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resultatområdet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. 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angående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Framtids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-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och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latin typeface="Arial"/>
                <a:cs typeface="Times New Roman"/>
              </a:rPr>
              <a:t>anpassningsprogrammet</a:t>
            </a:r>
            <a:r>
              <a:rPr lang="fi-FI" sz="1600" b="1" dirty="0">
                <a:solidFill>
                  <a:schemeClr val="bg1"/>
                </a:solidFill>
                <a:latin typeface="Arial"/>
                <a:cs typeface="Times New Roman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3542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Koordineras</a:t>
            </a:r>
            <a:r>
              <a:rPr lang="fi-FI" sz="1600" b="1" dirty="0">
                <a:solidFill>
                  <a:schemeClr val="bg1"/>
                </a:solidFill>
              </a:rPr>
              <a:t> i </a:t>
            </a:r>
            <a:r>
              <a:rPr lang="fi-FI" sz="1600" b="1" dirty="0" err="1">
                <a:solidFill>
                  <a:schemeClr val="bg1"/>
                </a:solidFill>
              </a:rPr>
              <a:t>samarbete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med</a:t>
            </a:r>
            <a:r>
              <a:rPr lang="fi-FI" sz="1600" b="1" dirty="0">
                <a:solidFill>
                  <a:schemeClr val="bg1"/>
                </a:solidFill>
              </a:rPr>
              <a:t> Vasa </a:t>
            </a:r>
            <a:r>
              <a:rPr lang="fi-FI" sz="1600" b="1" dirty="0" err="1">
                <a:solidFill>
                  <a:schemeClr val="bg1"/>
                </a:solidFill>
              </a:rPr>
              <a:t>centralsjukhusets</a:t>
            </a:r>
            <a:r>
              <a:rPr lang="fi-FI" sz="1600" b="1" dirty="0">
                <a:solidFill>
                  <a:schemeClr val="bg1"/>
                </a:solidFill>
              </a:rPr>
              <a:t>, Närpes </a:t>
            </a:r>
            <a:r>
              <a:rPr lang="fi-FI" sz="1600" b="1" dirty="0" err="1">
                <a:solidFill>
                  <a:schemeClr val="bg1"/>
                </a:solidFill>
              </a:rPr>
              <a:t>hälsostations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Malmska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sjukhusets</a:t>
            </a:r>
            <a:r>
              <a:rPr lang="fi-FI" sz="1600" b="1" dirty="0">
                <a:solidFill>
                  <a:schemeClr val="bg1"/>
                </a:solidFill>
              </a:rPr>
              <a:t> OLKA-</a:t>
            </a:r>
            <a:r>
              <a:rPr lang="fi-FI" sz="1600" b="1" dirty="0" err="1">
                <a:solidFill>
                  <a:schemeClr val="bg1"/>
                </a:solidFill>
              </a:rPr>
              <a:t>punkt</a:t>
            </a:r>
            <a:r>
              <a:rPr lang="fi-FI" sz="1600" b="1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Skolning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av personal.</a:t>
            </a:r>
            <a:endParaRPr lang="fi-FI" sz="1600" b="1">
              <a:solidFill>
                <a:schemeClr val="bg1"/>
              </a:solidFill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Telefonköerna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sköts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snabbare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genom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avtal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köavkortning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utanför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tjänstetid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5CB790-B0E3-4613-847D-9FC6BC10E7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</a:t>
            </a:r>
            <a:r>
              <a:rPr lang="en-US" sz="1400" dirty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140</a:t>
            </a: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105 + 15 </a:t>
            </a:r>
            <a:r>
              <a:rPr lang="fi-FI" dirty="0" err="1">
                <a:solidFill>
                  <a:schemeClr val="bg1"/>
                </a:solidFill>
              </a:rPr>
              <a:t>vov</a:t>
            </a:r>
            <a:endParaRPr lang="fi-FI" dirty="0" err="1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20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2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Kundservicecentralen</a:t>
            </a: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3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Socialvårdens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klient</a:t>
            </a:r>
            <a:r>
              <a:rPr lang="fi-FI" dirty="0">
                <a:solidFill>
                  <a:schemeClr val="bg1"/>
                </a:solidFill>
                <a:cs typeface="Arial"/>
              </a:rPr>
              <a:t>- och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servicehandledning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6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Socialservice</a:t>
            </a:r>
            <a:r>
              <a:rPr lang="fi-FI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äldre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5 (</a:t>
            </a:r>
            <a:r>
              <a:rPr lang="fi-FI" dirty="0">
                <a:solidFill>
                  <a:schemeClr val="bg1"/>
                </a:solidFill>
              </a:rPr>
              <a:t>6)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händelser</a:t>
            </a:r>
            <a:r>
              <a:rPr lang="fi-FI" sz="1600" dirty="0">
                <a:solidFill>
                  <a:schemeClr val="bg1"/>
                </a:solidFill>
              </a:rPr>
              <a:t>: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1.  Hot </a:t>
            </a:r>
            <a:r>
              <a:rPr lang="fi-FI" sz="1600" dirty="0" err="1">
                <a:solidFill>
                  <a:schemeClr val="bg1"/>
                </a:solidFill>
              </a:rPr>
              <a:t>eller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våld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2.  </a:t>
            </a:r>
            <a:r>
              <a:rPr lang="fi-FI" sz="1600" dirty="0">
                <a:solidFill>
                  <a:schemeClr val="bg1"/>
                </a:solidFill>
              </a:rPr>
              <a:t>Akut </a:t>
            </a:r>
            <a:r>
              <a:rPr lang="fi-FI" sz="1600" dirty="0" err="1">
                <a:solidFill>
                  <a:schemeClr val="bg1"/>
                </a:solidFill>
              </a:rPr>
              <a:t>fysisk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eller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psykisk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stress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E04D5F-1A60-D01C-79CB-52EC00AF47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rgbClr val="FF0000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  <a:cs typeface="Arial"/>
              </a:rPr>
              <a:t>Verksamheter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vid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Kund</a:t>
            </a:r>
            <a:r>
              <a:rPr lang="fi-FI">
                <a:solidFill>
                  <a:schemeClr val="bg1"/>
                </a:solidFill>
                <a:cs typeface="Arial"/>
              </a:rPr>
              <a:t>- </a:t>
            </a:r>
            <a:r>
              <a:rPr lang="fi-FI" err="1">
                <a:solidFill>
                  <a:schemeClr val="bg1"/>
                </a:solidFill>
                <a:cs typeface="Arial"/>
              </a:rPr>
              <a:t>och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resurscentret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stöder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andra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verksamhetsområde</a:t>
            </a:r>
            <a:r>
              <a:rPr lang="fi-FI">
                <a:solidFill>
                  <a:schemeClr val="bg1"/>
                </a:solidFill>
                <a:cs typeface="Arial"/>
              </a:rPr>
              <a:t>, </a:t>
            </a:r>
            <a:r>
              <a:rPr lang="fi-FI" err="1">
                <a:solidFill>
                  <a:schemeClr val="bg1"/>
                </a:solidFill>
                <a:cs typeface="Arial"/>
              </a:rPr>
              <a:t>det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finns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inga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direkta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personalbemanningskrav</a:t>
            </a:r>
            <a:r>
              <a:rPr lang="fi-FI">
                <a:solidFill>
                  <a:schemeClr val="bg1"/>
                </a:solidFill>
                <a:cs typeface="Arial"/>
              </a:rPr>
              <a:t>.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 err="1">
                <a:solidFill>
                  <a:schemeClr val="bg1"/>
                </a:solidFill>
                <a:cs typeface="Arial"/>
              </a:rPr>
              <a:t>Sjukfrånvarodagar</a:t>
            </a:r>
            <a:r>
              <a:rPr lang="fi-FI" sz="1400" b="1" dirty="0">
                <a:solidFill>
                  <a:schemeClr val="bg1"/>
                </a:solidFill>
                <a:cs typeface="Arial"/>
              </a:rPr>
              <a:t>/ </a:t>
            </a:r>
            <a:r>
              <a:rPr lang="fi-FI" sz="1400" b="1" dirty="0" err="1">
                <a:solidFill>
                  <a:schemeClr val="bg1"/>
                </a:solidFill>
                <a:cs typeface="Arial"/>
              </a:rPr>
              <a:t>anställningsdagar</a:t>
            </a:r>
            <a:r>
              <a:rPr lang="fi-FI" sz="1400" b="1" dirty="0">
                <a:solidFill>
                  <a:schemeClr val="bg1"/>
                </a:solidFill>
                <a:cs typeface="Arial"/>
              </a:rPr>
              <a:t> (%): 6,4 (5,5)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743450" y="5314950"/>
            <a:ext cx="147288" cy="6865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CA7FC19-C45F-F903-BC80-CFD22DE8616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754" y="6192107"/>
            <a:ext cx="1329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-7 (-11)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Kompakt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och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låghierarkisk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samarbete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distansarbete</a:t>
            </a:r>
          </a:p>
          <a:p>
            <a:r>
              <a:rPr lang="en-US">
                <a:solidFill>
                  <a:schemeClr val="bg1"/>
                </a:solidFill>
                <a:cs typeface="Arial"/>
              </a:rPr>
              <a:t>Program för </a:t>
            </a:r>
            <a:r>
              <a:rPr lang="en-US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stöd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Utbildningsmöjligheter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arbetsrotation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arbetshandledning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FDD1EE-225F-4C0C-BC1A-8B85211636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Klient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servicehandledning</a:t>
            </a:r>
            <a:r>
              <a:rPr lang="fi-FI" sz="1400" dirty="0"/>
              <a:t> 5-8</a:t>
            </a:r>
            <a:r>
              <a:rPr lang="en-US" sz="1400" dirty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6" ma:contentTypeDescription="Skapa ett nytt dokument." ma:contentTypeScope="" ma:versionID="e6437be25ab08bf5a3883449f5012a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67da18c10919d27756fe2eb3607f57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46B7EF-E9BA-437A-A596-F19281601DE1}">
  <ds:schemaRefs>
    <ds:schemaRef ds:uri="8662b06d-03b9-424a-ab70-bfab313b8d48"/>
    <ds:schemaRef ds:uri="http://schemas.microsoft.com/office/2006/documentManagement/types"/>
    <ds:schemaRef ds:uri="http://purl.org/dc/terms/"/>
    <ds:schemaRef ds:uri="cbe4f0d9-fb0d-42e8-a680-6e558966cc0a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5A9DDD-F327-41EC-A1C4-0011DF37F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93</TotalTime>
  <Words>1006</Words>
  <Application>Microsoft Office PowerPoint</Application>
  <PresentationFormat>Laajakuva</PresentationFormat>
  <Paragraphs>202</Paragraphs>
  <Slides>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 – Telefonservice</vt:lpstr>
      <vt:lpstr>Tillgänglighet – Digitala tjänster</vt:lpstr>
      <vt:lpstr>Tillgänglighet – Resurstjänster</vt:lpstr>
      <vt:lpstr>Tillgänglighet – Socialvård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Stenman Camilla</cp:lastModifiedBy>
  <cp:revision>90</cp:revision>
  <dcterms:created xsi:type="dcterms:W3CDTF">2023-11-14T05:41:58Z</dcterms:created>
  <dcterms:modified xsi:type="dcterms:W3CDTF">2024-09-05T10:57:45Z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