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9" r:id="rId6"/>
    <p:sldId id="272" r:id="rId7"/>
    <p:sldId id="338" r:id="rId8"/>
    <p:sldId id="276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9494B-D2B5-4BD5-AC7F-4E9302DB98CB}" v="5" dt="2024-07-30T09:58:44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EDAFC0CD-73C4-4A82-BD2B-D381EE98C071}"/>
    <pc:docChg chg="modSld">
      <pc:chgData name="Granö Anna" userId="a50b3b0e-1daf-4c22-886c-a5e083b43703" providerId="ADAL" clId="{EDAFC0CD-73C4-4A82-BD2B-D381EE98C071}" dt="2024-07-30T12:31:59.714" v="24"/>
      <pc:docMkLst>
        <pc:docMk/>
      </pc:docMkLst>
      <pc:sldChg chg="modSp mod">
        <pc:chgData name="Granö Anna" userId="a50b3b0e-1daf-4c22-886c-a5e083b43703" providerId="ADAL" clId="{EDAFC0CD-73C4-4A82-BD2B-D381EE98C071}" dt="2024-07-30T12:30:44.836" v="1"/>
        <pc:sldMkLst>
          <pc:docMk/>
          <pc:sldMk cId="3334478465" sldId="276"/>
        </pc:sldMkLst>
        <pc:spChg chg="mod">
          <ac:chgData name="Granö Anna" userId="a50b3b0e-1daf-4c22-886c-a5e083b43703" providerId="ADAL" clId="{EDAFC0CD-73C4-4A82-BD2B-D381EE98C071}" dt="2024-07-30T12:30:44.836" v="1"/>
          <ac:spMkLst>
            <pc:docMk/>
            <pc:sldMk cId="3334478465" sldId="276"/>
            <ac:spMk id="3" creationId="{633C546D-DAD8-3CFD-9694-A772CE40158C}"/>
          </ac:spMkLst>
        </pc:spChg>
      </pc:sldChg>
      <pc:sldChg chg="modSp mod">
        <pc:chgData name="Granö Anna" userId="a50b3b0e-1daf-4c22-886c-a5e083b43703" providerId="ADAL" clId="{EDAFC0CD-73C4-4A82-BD2B-D381EE98C071}" dt="2024-07-30T12:30:04.300" v="0"/>
        <pc:sldMkLst>
          <pc:docMk/>
          <pc:sldMk cId="2698379751" sldId="329"/>
        </pc:sldMkLst>
        <pc:spChg chg="mod">
          <ac:chgData name="Granö Anna" userId="a50b3b0e-1daf-4c22-886c-a5e083b43703" providerId="ADAL" clId="{EDAFC0CD-73C4-4A82-BD2B-D381EE98C071}" dt="2024-07-30T12:30:04.300" v="0"/>
          <ac:spMkLst>
            <pc:docMk/>
            <pc:sldMk cId="2698379751" sldId="329"/>
            <ac:spMk id="16" creationId="{BC16072F-6290-EA2C-09BE-ADEE4B62E1CC}"/>
          </ac:spMkLst>
        </pc:spChg>
      </pc:sldChg>
      <pc:sldChg chg="modSp mod">
        <pc:chgData name="Granö Anna" userId="a50b3b0e-1daf-4c22-886c-a5e083b43703" providerId="ADAL" clId="{EDAFC0CD-73C4-4A82-BD2B-D381EE98C071}" dt="2024-07-30T12:31:59.714" v="24"/>
        <pc:sldMkLst>
          <pc:docMk/>
          <pc:sldMk cId="1135442149" sldId="337"/>
        </pc:sldMkLst>
        <pc:spChg chg="mod">
          <ac:chgData name="Granö Anna" userId="a50b3b0e-1daf-4c22-886c-a5e083b43703" providerId="ADAL" clId="{EDAFC0CD-73C4-4A82-BD2B-D381EE98C071}" dt="2024-07-30T12:31:59.714" v="24"/>
          <ac:spMkLst>
            <pc:docMk/>
            <pc:sldMk cId="1135442149" sldId="337"/>
            <ac:spMk id="7" creationId="{175A3F43-BA8A-4D98-BEEF-12C55744AAC4}"/>
          </ac:spMkLst>
        </pc:spChg>
        <pc:spChg chg="mod">
          <ac:chgData name="Granö Anna" userId="a50b3b0e-1daf-4c22-886c-a5e083b43703" providerId="ADAL" clId="{EDAFC0CD-73C4-4A82-BD2B-D381EE98C071}" dt="2024-07-30T12:31:53.450" v="23"/>
          <ac:spMkLst>
            <pc:docMk/>
            <pc:sldMk cId="1135442149" sldId="337"/>
            <ac:spMk id="9" creationId="{0986ABBB-9861-4DEC-BE31-DCF4F0B4EC1A}"/>
          </ac:spMkLst>
        </pc:spChg>
        <pc:spChg chg="mod">
          <ac:chgData name="Granö Anna" userId="a50b3b0e-1daf-4c22-886c-a5e083b43703" providerId="ADAL" clId="{EDAFC0CD-73C4-4A82-BD2B-D381EE98C071}" dt="2024-07-30T12:30:57.163" v="3"/>
          <ac:spMkLst>
            <pc:docMk/>
            <pc:sldMk cId="1135442149" sldId="337"/>
            <ac:spMk id="11" creationId="{7AE4C92C-37DA-F1A0-2218-A5BE398D98BD}"/>
          </ac:spMkLst>
        </pc:spChg>
        <pc:spChg chg="mod">
          <ac:chgData name="Granö Anna" userId="a50b3b0e-1daf-4c22-886c-a5e083b43703" providerId="ADAL" clId="{EDAFC0CD-73C4-4A82-BD2B-D381EE98C071}" dt="2024-07-30T12:30:55.627" v="2"/>
          <ac:spMkLst>
            <pc:docMk/>
            <pc:sldMk cId="1135442149" sldId="337"/>
            <ac:spMk id="12" creationId="{5743B7AB-3702-3EEC-5F5B-E28D55111B76}"/>
          </ac:spMkLst>
        </pc:spChg>
      </pc:sldChg>
    </pc:docChg>
  </pc:docChgLst>
  <pc:docChgLst>
    <pc:chgData name="Granö Anna" userId="a50b3b0e-1daf-4c22-886c-a5e083b43703" providerId="ADAL" clId="{2229494B-D2B5-4BD5-AC7F-4E9302DB98CB}"/>
    <pc:docChg chg="custSel addSld delSld modSld modMainMaster">
      <pc:chgData name="Granö Anna" userId="a50b3b0e-1daf-4c22-886c-a5e083b43703" providerId="ADAL" clId="{2229494B-D2B5-4BD5-AC7F-4E9302DB98CB}" dt="2024-07-30T10:02:28.691" v="121" actId="20577"/>
      <pc:docMkLst>
        <pc:docMk/>
      </pc:docMkLst>
      <pc:sldChg chg="modSp mod">
        <pc:chgData name="Granö Anna" userId="a50b3b0e-1daf-4c22-886c-a5e083b43703" providerId="ADAL" clId="{2229494B-D2B5-4BD5-AC7F-4E9302DB98CB}" dt="2024-07-30T09:49:08.916" v="31"/>
        <pc:sldMkLst>
          <pc:docMk/>
          <pc:sldMk cId="1257341781" sldId="256"/>
        </pc:sldMkLst>
        <pc:spChg chg="mod">
          <ac:chgData name="Granö Anna" userId="a50b3b0e-1daf-4c22-886c-a5e083b43703" providerId="ADAL" clId="{2229494B-D2B5-4BD5-AC7F-4E9302DB98CB}" dt="2024-07-30T09:48:38.086" v="30" actId="20577"/>
          <ac:spMkLst>
            <pc:docMk/>
            <pc:sldMk cId="1257341781" sldId="256"/>
            <ac:spMk id="3" creationId="{CE2751FD-BF62-47E2-835B-FEDE70EA777A}"/>
          </ac:spMkLst>
        </pc:spChg>
        <pc:spChg chg="mod">
          <ac:chgData name="Granö Anna" userId="a50b3b0e-1daf-4c22-886c-a5e083b43703" providerId="ADAL" clId="{2229494B-D2B5-4BD5-AC7F-4E9302DB98CB}" dt="2024-07-30T09:49:08.916" v="31"/>
          <ac:spMkLst>
            <pc:docMk/>
            <pc:sldMk cId="1257341781" sldId="256"/>
            <ac:spMk id="5" creationId="{00000000-0000-0000-0000-000000000000}"/>
          </ac:spMkLst>
        </pc:spChg>
      </pc:sldChg>
      <pc:sldChg chg="addSp delSp modSp mod">
        <pc:chgData name="Granö Anna" userId="a50b3b0e-1daf-4c22-886c-a5e083b43703" providerId="ADAL" clId="{2229494B-D2B5-4BD5-AC7F-4E9302DB98CB}" dt="2024-07-30T09:57:39.137" v="70"/>
        <pc:sldMkLst>
          <pc:docMk/>
          <pc:sldMk cId="1655836150" sldId="272"/>
        </pc:sldMkLst>
        <pc:spChg chg="add mod ord">
          <ac:chgData name="Granö Anna" userId="a50b3b0e-1daf-4c22-886c-a5e083b43703" providerId="ADAL" clId="{2229494B-D2B5-4BD5-AC7F-4E9302DB98CB}" dt="2024-07-30T09:57:36.729" v="68"/>
          <ac:spMkLst>
            <pc:docMk/>
            <pc:sldMk cId="1655836150" sldId="272"/>
            <ac:spMk id="3" creationId="{ED838988-CF28-D6F6-FFA6-B76E49A3BD47}"/>
          </ac:spMkLst>
        </pc:spChg>
        <pc:spChg chg="mod">
          <ac:chgData name="Granö Anna" userId="a50b3b0e-1daf-4c22-886c-a5e083b43703" providerId="ADAL" clId="{2229494B-D2B5-4BD5-AC7F-4E9302DB98CB}" dt="2024-07-30T09:57:39.137" v="70"/>
          <ac:spMkLst>
            <pc:docMk/>
            <pc:sldMk cId="1655836150" sldId="272"/>
            <ac:spMk id="4" creationId="{3E9E8727-56B4-0295-9113-80EFA7E4E923}"/>
          </ac:spMkLst>
        </pc:spChg>
        <pc:spChg chg="del mod">
          <ac:chgData name="Granö Anna" userId="a50b3b0e-1daf-4c22-886c-a5e083b43703" providerId="ADAL" clId="{2229494B-D2B5-4BD5-AC7F-4E9302DB98CB}" dt="2024-07-30T09:56:26.834" v="52" actId="478"/>
          <ac:spMkLst>
            <pc:docMk/>
            <pc:sldMk cId="1655836150" sldId="272"/>
            <ac:spMk id="5" creationId="{4D3BC4CC-6DEB-D588-C45D-0E208F859E24}"/>
          </ac:spMkLst>
        </pc:spChg>
        <pc:spChg chg="add mod ord">
          <ac:chgData name="Granö Anna" userId="a50b3b0e-1daf-4c22-886c-a5e083b43703" providerId="ADAL" clId="{2229494B-D2B5-4BD5-AC7F-4E9302DB98CB}" dt="2024-07-30T09:57:38.616" v="69"/>
          <ac:spMkLst>
            <pc:docMk/>
            <pc:sldMk cId="1655836150" sldId="272"/>
            <ac:spMk id="6" creationId="{44EDD3CE-8420-CB9C-1374-A955CF4BEF30}"/>
          </ac:spMkLst>
        </pc:spChg>
        <pc:spChg chg="add mod ord">
          <ac:chgData name="Granö Anna" userId="a50b3b0e-1daf-4c22-886c-a5e083b43703" providerId="ADAL" clId="{2229494B-D2B5-4BD5-AC7F-4E9302DB98CB}" dt="2024-07-30T09:57:35.969" v="67"/>
          <ac:spMkLst>
            <pc:docMk/>
            <pc:sldMk cId="1655836150" sldId="272"/>
            <ac:spMk id="7" creationId="{87B4BCD1-B870-119D-21E7-DD9CB3A64604}"/>
          </ac:spMkLst>
        </pc:spChg>
        <pc:spChg chg="mod">
          <ac:chgData name="Granö Anna" userId="a50b3b0e-1daf-4c22-886c-a5e083b43703" providerId="ADAL" clId="{2229494B-D2B5-4BD5-AC7F-4E9302DB98CB}" dt="2024-07-30T09:57:10.660" v="57" actId="6549"/>
          <ac:spMkLst>
            <pc:docMk/>
            <pc:sldMk cId="1655836150" sldId="272"/>
            <ac:spMk id="8" creationId="{00000000-0000-0000-0000-000000000000}"/>
          </ac:spMkLst>
        </pc:spChg>
        <pc:spChg chg="add mod ord">
          <ac:chgData name="Granö Anna" userId="a50b3b0e-1daf-4c22-886c-a5e083b43703" providerId="ADAL" clId="{2229494B-D2B5-4BD5-AC7F-4E9302DB98CB}" dt="2024-07-30T09:57:35.233" v="66"/>
          <ac:spMkLst>
            <pc:docMk/>
            <pc:sldMk cId="1655836150" sldId="272"/>
            <ac:spMk id="12" creationId="{51D1A899-0A8B-CEC4-8DB5-5D068B68A283}"/>
          </ac:spMkLst>
        </pc:spChg>
        <pc:spChg chg="add mod ord">
          <ac:chgData name="Granö Anna" userId="a50b3b0e-1daf-4c22-886c-a5e083b43703" providerId="ADAL" clId="{2229494B-D2B5-4BD5-AC7F-4E9302DB98CB}" dt="2024-07-30T09:57:34.752" v="65"/>
          <ac:spMkLst>
            <pc:docMk/>
            <pc:sldMk cId="1655836150" sldId="272"/>
            <ac:spMk id="14" creationId="{CD4E0F93-016B-D84E-0165-09F03C647DA8}"/>
          </ac:spMkLst>
        </pc:spChg>
        <pc:spChg chg="add mod ord">
          <ac:chgData name="Granö Anna" userId="a50b3b0e-1daf-4c22-886c-a5e083b43703" providerId="ADAL" clId="{2229494B-D2B5-4BD5-AC7F-4E9302DB98CB}" dt="2024-07-30T09:57:34.280" v="64"/>
          <ac:spMkLst>
            <pc:docMk/>
            <pc:sldMk cId="1655836150" sldId="272"/>
            <ac:spMk id="21" creationId="{C610E267-BCBE-E01E-2CE7-3D3EF7910556}"/>
          </ac:spMkLst>
        </pc:spChg>
        <pc:spChg chg="add mod ord">
          <ac:chgData name="Granö Anna" userId="a50b3b0e-1daf-4c22-886c-a5e083b43703" providerId="ADAL" clId="{2229494B-D2B5-4BD5-AC7F-4E9302DB98CB}" dt="2024-07-30T09:57:33.880" v="63"/>
          <ac:spMkLst>
            <pc:docMk/>
            <pc:sldMk cId="1655836150" sldId="272"/>
            <ac:spMk id="22" creationId="{55B29979-43CF-E3C9-6F67-EAAE27E9B3EE}"/>
          </ac:spMkLst>
        </pc:spChg>
        <pc:spChg chg="add mod ord">
          <ac:chgData name="Granö Anna" userId="a50b3b0e-1daf-4c22-886c-a5e083b43703" providerId="ADAL" clId="{2229494B-D2B5-4BD5-AC7F-4E9302DB98CB}" dt="2024-07-30T09:57:33.457" v="62"/>
          <ac:spMkLst>
            <pc:docMk/>
            <pc:sldMk cId="1655836150" sldId="272"/>
            <ac:spMk id="23" creationId="{EF9E82C3-F627-5B8C-074E-CBB4C954BD7E}"/>
          </ac:spMkLst>
        </pc:spChg>
        <pc:spChg chg="add mod ord">
          <ac:chgData name="Granö Anna" userId="a50b3b0e-1daf-4c22-886c-a5e083b43703" providerId="ADAL" clId="{2229494B-D2B5-4BD5-AC7F-4E9302DB98CB}" dt="2024-07-30T09:57:33.040" v="61"/>
          <ac:spMkLst>
            <pc:docMk/>
            <pc:sldMk cId="1655836150" sldId="272"/>
            <ac:spMk id="24" creationId="{5E89BB61-A315-F910-4462-D605E8D30100}"/>
          </ac:spMkLst>
        </pc:spChg>
        <pc:spChg chg="add mod ord">
          <ac:chgData name="Granö Anna" userId="a50b3b0e-1daf-4c22-886c-a5e083b43703" providerId="ADAL" clId="{2229494B-D2B5-4BD5-AC7F-4E9302DB98CB}" dt="2024-07-30T09:57:32.648" v="60"/>
          <ac:spMkLst>
            <pc:docMk/>
            <pc:sldMk cId="1655836150" sldId="272"/>
            <ac:spMk id="25" creationId="{C3DA17F2-45E4-8B8E-C8EB-55E619F31179}"/>
          </ac:spMkLst>
        </pc:spChg>
        <pc:spChg chg="add mod ord">
          <ac:chgData name="Granö Anna" userId="a50b3b0e-1daf-4c22-886c-a5e083b43703" providerId="ADAL" clId="{2229494B-D2B5-4BD5-AC7F-4E9302DB98CB}" dt="2024-07-30T09:57:32.210" v="59"/>
          <ac:spMkLst>
            <pc:docMk/>
            <pc:sldMk cId="1655836150" sldId="272"/>
            <ac:spMk id="26" creationId="{41FFD71E-6029-AA6A-6B8B-384BA2BACFE1}"/>
          </ac:spMkLst>
        </pc:spChg>
        <pc:spChg chg="add mod ord">
          <ac:chgData name="Granö Anna" userId="a50b3b0e-1daf-4c22-886c-a5e083b43703" providerId="ADAL" clId="{2229494B-D2B5-4BD5-AC7F-4E9302DB98CB}" dt="2024-07-30T09:57:31.728" v="58"/>
          <ac:spMkLst>
            <pc:docMk/>
            <pc:sldMk cId="1655836150" sldId="272"/>
            <ac:spMk id="27" creationId="{1D371DB6-4AA1-406E-FCA1-38E2CCCB672B}"/>
          </ac:spMkLst>
        </pc:spChg>
        <pc:graphicFrameChg chg="mod">
          <ac:chgData name="Granö Anna" userId="a50b3b0e-1daf-4c22-886c-a5e083b43703" providerId="ADAL" clId="{2229494B-D2B5-4BD5-AC7F-4E9302DB98CB}" dt="2024-07-30T09:55:51.976" v="44" actId="962"/>
          <ac:graphicFrameMkLst>
            <pc:docMk/>
            <pc:sldMk cId="1655836150" sldId="272"/>
            <ac:graphicFrameMk id="20" creationId="{E0A178B2-E107-458A-A036-35C164172A65}"/>
          </ac:graphicFrameMkLst>
        </pc:graphicFrameChg>
      </pc:sldChg>
      <pc:sldChg chg="modSp del mod">
        <pc:chgData name="Granö Anna" userId="a50b3b0e-1daf-4c22-886c-a5e083b43703" providerId="ADAL" clId="{2229494B-D2B5-4BD5-AC7F-4E9302DB98CB}" dt="2024-07-30T10:01:41.446" v="111" actId="47"/>
        <pc:sldMkLst>
          <pc:docMk/>
          <pc:sldMk cId="799574740" sldId="274"/>
        </pc:sldMkLst>
        <pc:spChg chg="mod">
          <ac:chgData name="Granö Anna" userId="a50b3b0e-1daf-4c22-886c-a5e083b43703" providerId="ADAL" clId="{2229494B-D2B5-4BD5-AC7F-4E9302DB98CB}" dt="2024-07-30T09:57:46.433" v="73" actId="20577"/>
          <ac:spMkLst>
            <pc:docMk/>
            <pc:sldMk cId="799574740" sldId="274"/>
            <ac:spMk id="6" creationId="{1DD6A3B7-9D9E-F31E-EB5B-DFC5A8886BA8}"/>
          </ac:spMkLst>
        </pc:spChg>
      </pc:sldChg>
      <pc:sldChg chg="modSp mod">
        <pc:chgData name="Granö Anna" userId="a50b3b0e-1daf-4c22-886c-a5e083b43703" providerId="ADAL" clId="{2229494B-D2B5-4BD5-AC7F-4E9302DB98CB}" dt="2024-07-30T10:01:36.252" v="109" actId="962"/>
        <pc:sldMkLst>
          <pc:docMk/>
          <pc:sldMk cId="3334478465" sldId="276"/>
        </pc:sldMkLst>
        <pc:spChg chg="mod">
          <ac:chgData name="Granö Anna" userId="a50b3b0e-1daf-4c22-886c-a5e083b43703" providerId="ADAL" clId="{2229494B-D2B5-4BD5-AC7F-4E9302DB98CB}" dt="2024-07-30T10:01:36.252" v="109" actId="962"/>
          <ac:spMkLst>
            <pc:docMk/>
            <pc:sldMk cId="3334478465" sldId="276"/>
            <ac:spMk id="3" creationId="{633C546D-DAD8-3CFD-9694-A772CE40158C}"/>
          </ac:spMkLst>
        </pc:spChg>
      </pc:sldChg>
      <pc:sldChg chg="modSp mod">
        <pc:chgData name="Granö Anna" userId="a50b3b0e-1daf-4c22-886c-a5e083b43703" providerId="ADAL" clId="{2229494B-D2B5-4BD5-AC7F-4E9302DB98CB}" dt="2024-07-30T09:50:06.243" v="39" actId="13244"/>
        <pc:sldMkLst>
          <pc:docMk/>
          <pc:sldMk cId="2698379751" sldId="329"/>
        </pc:sldMkLst>
        <pc:spChg chg="ord">
          <ac:chgData name="Granö Anna" userId="a50b3b0e-1daf-4c22-886c-a5e083b43703" providerId="ADAL" clId="{2229494B-D2B5-4BD5-AC7F-4E9302DB98CB}" dt="2024-07-30T09:49:44.467" v="36" actId="13244"/>
          <ac:spMkLst>
            <pc:docMk/>
            <pc:sldMk cId="2698379751" sldId="329"/>
            <ac:spMk id="3" creationId="{B70EB59F-7D26-4BDC-93D2-DE8F9C48C2E4}"/>
          </ac:spMkLst>
        </pc:spChg>
        <pc:spChg chg="ord">
          <ac:chgData name="Granö Anna" userId="a50b3b0e-1daf-4c22-886c-a5e083b43703" providerId="ADAL" clId="{2229494B-D2B5-4BD5-AC7F-4E9302DB98CB}" dt="2024-07-30T09:49:51.946" v="37" actId="13244"/>
          <ac:spMkLst>
            <pc:docMk/>
            <pc:sldMk cId="2698379751" sldId="329"/>
            <ac:spMk id="5" creationId="{164C7D69-8BA8-4764-9763-BD5CF6205953}"/>
          </ac:spMkLst>
        </pc:spChg>
        <pc:spChg chg="ord">
          <ac:chgData name="Granö Anna" userId="a50b3b0e-1daf-4c22-886c-a5e083b43703" providerId="ADAL" clId="{2229494B-D2B5-4BD5-AC7F-4E9302DB98CB}" dt="2024-07-30T09:49:59.660" v="38" actId="13244"/>
          <ac:spMkLst>
            <pc:docMk/>
            <pc:sldMk cId="2698379751" sldId="329"/>
            <ac:spMk id="8" creationId="{62EF4874-0D9B-4F4A-AB56-38D4DB1A3D36}"/>
          </ac:spMkLst>
        </pc:spChg>
        <pc:spChg chg="ord">
          <ac:chgData name="Granö Anna" userId="a50b3b0e-1daf-4c22-886c-a5e083b43703" providerId="ADAL" clId="{2229494B-D2B5-4BD5-AC7F-4E9302DB98CB}" dt="2024-07-30T09:50:06.243" v="39" actId="13244"/>
          <ac:spMkLst>
            <pc:docMk/>
            <pc:sldMk cId="2698379751" sldId="329"/>
            <ac:spMk id="14" creationId="{128A318A-F189-4686-80CD-AD62148E3B2F}"/>
          </ac:spMkLst>
        </pc:spChg>
        <pc:spChg chg="mod">
          <ac:chgData name="Granö Anna" userId="a50b3b0e-1daf-4c22-886c-a5e083b43703" providerId="ADAL" clId="{2229494B-D2B5-4BD5-AC7F-4E9302DB98CB}" dt="2024-07-30T09:49:26.659" v="35" actId="962"/>
          <ac:spMkLst>
            <pc:docMk/>
            <pc:sldMk cId="2698379751" sldId="329"/>
            <ac:spMk id="16" creationId="{BC16072F-6290-EA2C-09BE-ADEE4B62E1CC}"/>
          </ac:spMkLst>
        </pc:spChg>
      </pc:sldChg>
      <pc:sldChg chg="modSp mod">
        <pc:chgData name="Granö Anna" userId="a50b3b0e-1daf-4c22-886c-a5e083b43703" providerId="ADAL" clId="{2229494B-D2B5-4BD5-AC7F-4E9302DB98CB}" dt="2024-07-30T10:02:28.691" v="121" actId="20577"/>
        <pc:sldMkLst>
          <pc:docMk/>
          <pc:sldMk cId="1135442149" sldId="337"/>
        </pc:sldMkLst>
        <pc:spChg chg="mod">
          <ac:chgData name="Granö Anna" userId="a50b3b0e-1daf-4c22-886c-a5e083b43703" providerId="ADAL" clId="{2229494B-D2B5-4BD5-AC7F-4E9302DB98CB}" dt="2024-07-30T10:02:28.691" v="121" actId="20577"/>
          <ac:spMkLst>
            <pc:docMk/>
            <pc:sldMk cId="1135442149" sldId="337"/>
            <ac:spMk id="5" creationId="{00000000-0000-0000-0000-000000000000}"/>
          </ac:spMkLst>
        </pc:spChg>
        <pc:spChg chg="mod">
          <ac:chgData name="Granö Anna" userId="a50b3b0e-1daf-4c22-886c-a5e083b43703" providerId="ADAL" clId="{2229494B-D2B5-4BD5-AC7F-4E9302DB98CB}" dt="2024-07-30T10:01:50.140" v="112" actId="962"/>
          <ac:spMkLst>
            <pc:docMk/>
            <pc:sldMk cId="1135442149" sldId="337"/>
            <ac:spMk id="11" creationId="{7AE4C92C-37DA-F1A0-2218-A5BE398D98BD}"/>
          </ac:spMkLst>
        </pc:spChg>
      </pc:sldChg>
      <pc:sldChg chg="addSp delSp modSp add mod">
        <pc:chgData name="Granö Anna" userId="a50b3b0e-1daf-4c22-886c-a5e083b43703" providerId="ADAL" clId="{2229494B-D2B5-4BD5-AC7F-4E9302DB98CB}" dt="2024-07-30T10:01:39.522" v="110" actId="962"/>
        <pc:sldMkLst>
          <pc:docMk/>
          <pc:sldMk cId="351255726" sldId="338"/>
        </pc:sldMkLst>
        <pc:spChg chg="add mod ord">
          <ac:chgData name="Granö Anna" userId="a50b3b0e-1daf-4c22-886c-a5e083b43703" providerId="ADAL" clId="{2229494B-D2B5-4BD5-AC7F-4E9302DB98CB}" dt="2024-07-30T10:00:15.313" v="95" actId="13244"/>
          <ac:spMkLst>
            <pc:docMk/>
            <pc:sldMk cId="351255726" sldId="338"/>
            <ac:spMk id="3" creationId="{3BAD46FF-33E3-0D18-E77C-80A1AD17768B}"/>
          </ac:spMkLst>
        </pc:spChg>
        <pc:spChg chg="add mod ord">
          <ac:chgData name="Granö Anna" userId="a50b3b0e-1daf-4c22-886c-a5e083b43703" providerId="ADAL" clId="{2229494B-D2B5-4BD5-AC7F-4E9302DB98CB}" dt="2024-07-30T10:00:20.401" v="96" actId="13244"/>
          <ac:spMkLst>
            <pc:docMk/>
            <pc:sldMk cId="351255726" sldId="338"/>
            <ac:spMk id="4" creationId="{5A26F55E-9FC3-C1C4-8F38-65296A594A1C}"/>
          </ac:spMkLst>
        </pc:spChg>
        <pc:spChg chg="add mod ord">
          <ac:chgData name="Granö Anna" userId="a50b3b0e-1daf-4c22-886c-a5e083b43703" providerId="ADAL" clId="{2229494B-D2B5-4BD5-AC7F-4E9302DB98CB}" dt="2024-07-30T10:00:22.281" v="97" actId="13244"/>
          <ac:spMkLst>
            <pc:docMk/>
            <pc:sldMk cId="351255726" sldId="338"/>
            <ac:spMk id="5" creationId="{B478AA4D-91DE-41CE-B541-F81E5B8E0208}"/>
          </ac:spMkLst>
        </pc:spChg>
        <pc:spChg chg="mod">
          <ac:chgData name="Granö Anna" userId="a50b3b0e-1daf-4c22-886c-a5e083b43703" providerId="ADAL" clId="{2229494B-D2B5-4BD5-AC7F-4E9302DB98CB}" dt="2024-07-30T10:01:39.522" v="110" actId="962"/>
          <ac:spMkLst>
            <pc:docMk/>
            <pc:sldMk cId="351255726" sldId="338"/>
            <ac:spMk id="6" creationId="{1DD6A3B7-9D9E-F31E-EB5B-DFC5A8886BA8}"/>
          </ac:spMkLst>
        </pc:spChg>
        <pc:spChg chg="mod">
          <ac:chgData name="Granö Anna" userId="a50b3b0e-1daf-4c22-886c-a5e083b43703" providerId="ADAL" clId="{2229494B-D2B5-4BD5-AC7F-4E9302DB98CB}" dt="2024-07-30T09:59:00.889" v="92"/>
          <ac:spMkLst>
            <pc:docMk/>
            <pc:sldMk cId="351255726" sldId="338"/>
            <ac:spMk id="7" creationId="{E544F453-0B7B-5865-A0F3-895F18A09FE6}"/>
          </ac:spMkLst>
        </pc:spChg>
        <pc:spChg chg="add mod ord">
          <ac:chgData name="Granö Anna" userId="a50b3b0e-1daf-4c22-886c-a5e083b43703" providerId="ADAL" clId="{2229494B-D2B5-4BD5-AC7F-4E9302DB98CB}" dt="2024-07-30T10:00:24.129" v="98" actId="13244"/>
          <ac:spMkLst>
            <pc:docMk/>
            <pc:sldMk cId="351255726" sldId="338"/>
            <ac:spMk id="8" creationId="{71F6CCD7-CFAE-51A8-760E-61346685627E}"/>
          </ac:spMkLst>
        </pc:spChg>
        <pc:spChg chg="add mod ord">
          <ac:chgData name="Granö Anna" userId="a50b3b0e-1daf-4c22-886c-a5e083b43703" providerId="ADAL" clId="{2229494B-D2B5-4BD5-AC7F-4E9302DB98CB}" dt="2024-07-30T10:00:26.080" v="99" actId="13244"/>
          <ac:spMkLst>
            <pc:docMk/>
            <pc:sldMk cId="351255726" sldId="338"/>
            <ac:spMk id="9" creationId="{148C7EA1-9A78-D7C0-8B16-C2AD00A8CC40}"/>
          </ac:spMkLst>
        </pc:spChg>
        <pc:spChg chg="add mod ord">
          <ac:chgData name="Granö Anna" userId="a50b3b0e-1daf-4c22-886c-a5e083b43703" providerId="ADAL" clId="{2229494B-D2B5-4BD5-AC7F-4E9302DB98CB}" dt="2024-07-30T10:00:28.265" v="100" actId="13244"/>
          <ac:spMkLst>
            <pc:docMk/>
            <pc:sldMk cId="351255726" sldId="338"/>
            <ac:spMk id="10" creationId="{3FA172F4-0C1A-C956-E727-FFACCB7C8384}"/>
          </ac:spMkLst>
        </pc:spChg>
        <pc:spChg chg="del">
          <ac:chgData name="Granö Anna" userId="a50b3b0e-1daf-4c22-886c-a5e083b43703" providerId="ADAL" clId="{2229494B-D2B5-4BD5-AC7F-4E9302DB98CB}" dt="2024-07-30T09:58:43.331" v="78" actId="478"/>
          <ac:spMkLst>
            <pc:docMk/>
            <pc:sldMk cId="351255726" sldId="338"/>
            <ac:spMk id="12" creationId="{00000000-0000-0000-0000-000000000000}"/>
          </ac:spMkLst>
        </pc:spChg>
        <pc:spChg chg="mod">
          <ac:chgData name="Granö Anna" userId="a50b3b0e-1daf-4c22-886c-a5e083b43703" providerId="ADAL" clId="{2229494B-D2B5-4BD5-AC7F-4E9302DB98CB}" dt="2024-07-30T09:58:57.168" v="90"/>
          <ac:spMkLst>
            <pc:docMk/>
            <pc:sldMk cId="351255726" sldId="338"/>
            <ac:spMk id="15" creationId="{00000000-0000-0000-0000-000000000000}"/>
          </ac:spMkLst>
        </pc:spChg>
        <pc:spChg chg="add mod ord">
          <ac:chgData name="Granö Anna" userId="a50b3b0e-1daf-4c22-886c-a5e083b43703" providerId="ADAL" clId="{2229494B-D2B5-4BD5-AC7F-4E9302DB98CB}" dt="2024-07-30T10:00:30.033" v="101" actId="13244"/>
          <ac:spMkLst>
            <pc:docMk/>
            <pc:sldMk cId="351255726" sldId="338"/>
            <ac:spMk id="16" creationId="{4E4B7067-B57A-60A0-97EC-507F0E641E2D}"/>
          </ac:spMkLst>
        </pc:spChg>
        <pc:spChg chg="add mod ord">
          <ac:chgData name="Granö Anna" userId="a50b3b0e-1daf-4c22-886c-a5e083b43703" providerId="ADAL" clId="{2229494B-D2B5-4BD5-AC7F-4E9302DB98CB}" dt="2024-07-30T10:00:32.393" v="102" actId="13244"/>
          <ac:spMkLst>
            <pc:docMk/>
            <pc:sldMk cId="351255726" sldId="338"/>
            <ac:spMk id="17" creationId="{E4A7E13A-54E1-429B-77EA-1E43D0A2302B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19" creationId="{1826C9C0-9068-4E14-B1C4-64598EF39BD2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21" creationId="{06EB54A6-CDE5-4D3C-99A6-A7DE3E9E694E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23" creationId="{D33AD660-8E22-4CF9-BEB1-B3C48F4E13B9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25" creationId="{A60A932C-1BD2-4119-8262-A0944F951C0A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27" creationId="{8EEB76AB-B4A6-4106-B742-663F73F72C6B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29" creationId="{384B7323-EC24-4D62-8E0D-466C1DF43360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31" creationId="{F63A9A39-3764-46EE-B3F5-117D7795ABDE}"/>
          </ac:spMkLst>
        </pc:spChg>
        <pc:spChg chg="del">
          <ac:chgData name="Granö Anna" userId="a50b3b0e-1daf-4c22-886c-a5e083b43703" providerId="ADAL" clId="{2229494B-D2B5-4BD5-AC7F-4E9302DB98CB}" dt="2024-07-30T09:57:59.253" v="75" actId="478"/>
          <ac:spMkLst>
            <pc:docMk/>
            <pc:sldMk cId="351255726" sldId="338"/>
            <ac:spMk id="33" creationId="{B2DDDAA8-C53A-42B5-9B93-6C74EAC67EEE}"/>
          </ac:spMkLst>
        </pc:spChg>
        <pc:spChg chg="add mod">
          <ac:chgData name="Granö Anna" userId="a50b3b0e-1daf-4c22-886c-a5e083b43703" providerId="ADAL" clId="{2229494B-D2B5-4BD5-AC7F-4E9302DB98CB}" dt="2024-07-30T09:58:49.362" v="80"/>
          <ac:spMkLst>
            <pc:docMk/>
            <pc:sldMk cId="351255726" sldId="338"/>
            <ac:spMk id="36" creationId="{4E36ECB6-9948-65EC-0FD2-C3418CB86C93}"/>
          </ac:spMkLst>
        </pc:spChg>
        <pc:cxnChg chg="mod">
          <ac:chgData name="Granö Anna" userId="a50b3b0e-1daf-4c22-886c-a5e083b43703" providerId="ADAL" clId="{2229494B-D2B5-4BD5-AC7F-4E9302DB98CB}" dt="2024-07-30T10:00:07.522" v="94" actId="962"/>
          <ac:cxnSpMkLst>
            <pc:docMk/>
            <pc:sldMk cId="351255726" sldId="338"/>
            <ac:cxnSpMk id="11" creationId="{00000000-0000-0000-0000-000000000000}"/>
          </ac:cxnSpMkLst>
        </pc:cxnChg>
      </pc:sldChg>
      <pc:sldMasterChg chg="modSldLayout">
        <pc:chgData name="Granö Anna" userId="a50b3b0e-1daf-4c22-886c-a5e083b43703" providerId="ADAL" clId="{2229494B-D2B5-4BD5-AC7F-4E9302DB98CB}" dt="2024-07-30T09:58:05.717" v="76" actId="478"/>
        <pc:sldMasterMkLst>
          <pc:docMk/>
          <pc:sldMasterMk cId="3231554497" sldId="2147483661"/>
        </pc:sldMasterMkLst>
        <pc:sldLayoutChg chg="delSp mod">
          <pc:chgData name="Granö Anna" userId="a50b3b0e-1daf-4c22-886c-a5e083b43703" providerId="ADAL" clId="{2229494B-D2B5-4BD5-AC7F-4E9302DB98CB}" dt="2024-07-30T09:58:05.717" v="76" actId="478"/>
          <pc:sldLayoutMkLst>
            <pc:docMk/>
            <pc:sldMasterMk cId="3231554497" sldId="2147483661"/>
            <pc:sldLayoutMk cId="2291657863" sldId="2147483694"/>
          </pc:sldLayoutMkLst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7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9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0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1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2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3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4" creationId="{00000000-0000-0000-0000-000000000000}"/>
            </ac:spMkLst>
          </pc:spChg>
          <pc:spChg chg="del">
            <ac:chgData name="Granö Anna" userId="a50b3b0e-1daf-4c22-886c-a5e083b43703" providerId="ADAL" clId="{2229494B-D2B5-4BD5-AC7F-4E9302DB98CB}" dt="2024-07-30T09:58:05.717" v="76" actId="478"/>
            <ac:spMkLst>
              <pc:docMk/>
              <pc:sldMasterMk cId="3231554497" sldId="2147483661"/>
              <pc:sldLayoutMk cId="2291657863" sldId="2147483694"/>
              <ac:spMk id="15" creationId="{00000000-0000-0000-0000-000000000000}"/>
            </ac:spMkLst>
          </pc:spChg>
        </pc:sldLayoutChg>
        <pc:sldLayoutChg chg="delSp mod">
          <pc:chgData name="Granö Anna" userId="a50b3b0e-1daf-4c22-886c-a5e083b43703" providerId="ADAL" clId="{2229494B-D2B5-4BD5-AC7F-4E9302DB98CB}" dt="2024-07-30T09:56:00.518" v="45" actId="21"/>
          <pc:sldLayoutMkLst>
            <pc:docMk/>
            <pc:sldMasterMk cId="3231554497" sldId="2147483661"/>
            <pc:sldLayoutMk cId="1380680830" sldId="2147483695"/>
          </pc:sldLayoutMkLst>
          <pc:spChg chg="del">
            <ac:chgData name="Granö Anna" userId="a50b3b0e-1daf-4c22-886c-a5e083b43703" providerId="ADAL" clId="{2229494B-D2B5-4BD5-AC7F-4E9302DB98CB}" dt="2024-07-30T09:56:00.518" v="45" actId="21"/>
            <ac:spMkLst>
              <pc:docMk/>
              <pc:sldMasterMk cId="3231554497" sldId="2147483661"/>
              <pc:sldLayoutMk cId="1380680830" sldId="2147483695"/>
              <ac:spMk id="22" creationId="{E0997A41-488F-47FE-A14E-4E3CBAC2B407}"/>
            </ac:spMkLst>
          </pc:spChg>
          <pc:spChg chg="del">
            <ac:chgData name="Granö Anna" userId="a50b3b0e-1daf-4c22-886c-a5e083b43703" providerId="ADAL" clId="{2229494B-D2B5-4BD5-AC7F-4E9302DB98CB}" dt="2024-07-30T09:56:00.518" v="45" actId="21"/>
            <ac:spMkLst>
              <pc:docMk/>
              <pc:sldMasterMk cId="3231554497" sldId="2147483661"/>
              <pc:sldLayoutMk cId="1380680830" sldId="2147483695"/>
              <ac:spMk id="23" creationId="{62FE2FFB-F344-4344-940D-26D2C6046DF3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42521837621796E-2"/>
          <c:y val="9.138946489505953E-2"/>
          <c:w val="0.82014724457543398"/>
          <c:h val="0.78759777249500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2-4213-9303-953B53F96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8F2-4213-9303-953B53F9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11.9.2024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709" r:id="rId3"/>
    <p:sldLayoutId id="2147483694" r:id="rId4"/>
    <p:sldLayoutId id="2147483695" r:id="rId5"/>
    <p:sldLayoutId id="2147483697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 dirty="0"/>
              <a:t>Resultatområde: </a:t>
            </a:r>
            <a:r>
              <a:rPr lang="fi-FI" dirty="0" err="1"/>
              <a:t>Rehabiliteringsservice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som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 dirty="0">
                <a:solidFill>
                  <a:schemeClr val="bg1"/>
                </a:solidFill>
              </a:rPr>
              <a:t>System för rapportering av negativa nära ögat händelser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56F9-A227-4F2C-A8A8-6A8FF9E20C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Tillgänglihet</a:t>
            </a:r>
            <a:r>
              <a:rPr lang="fi-FI" b="1"/>
              <a:t> – </a:t>
            </a:r>
            <a:r>
              <a:rPr lang="fi-FI" b="1" err="1"/>
              <a:t>Rehabiliteringstjänster</a:t>
            </a:r>
            <a:r>
              <a:rPr lang="fi-FI" b="1"/>
              <a:t> </a:t>
            </a:r>
            <a:endParaRPr lang="fi-FI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16072F-6290-EA2C-09BE-ADEE4B62E1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0" y="62668"/>
            <a:ext cx="6141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dirty="0" err="1"/>
              <a:t>Rehabiliteringsservice</a:t>
            </a:r>
            <a:r>
              <a:rPr lang="en-US" sz="1400" b="0" dirty="0"/>
              <a:t>  5-8.2024</a:t>
            </a:r>
            <a:endParaRPr lang="fi-FI" sz="14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REHABILITERINGSTJÄNSTER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Specialsjukvård</a:t>
            </a:r>
            <a:r>
              <a:rPr lang="fi-FI" b="1" dirty="0">
                <a:solidFill>
                  <a:schemeClr val="accent4"/>
                </a:solidFill>
              </a:rPr>
              <a:t> - Fysiatri</a:t>
            </a:r>
          </a:p>
          <a:p>
            <a:r>
              <a:rPr lang="fi-FI" dirty="0" err="1">
                <a:solidFill>
                  <a:schemeClr val="bg1"/>
                </a:solidFill>
              </a:rPr>
              <a:t>Remisserna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handläggs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21 </a:t>
            </a:r>
            <a:r>
              <a:rPr lang="fi-FI" dirty="0" err="1">
                <a:solidFill>
                  <a:schemeClr val="bg1"/>
                </a:solidFill>
              </a:rPr>
              <a:t>dagar</a:t>
            </a:r>
            <a:r>
              <a:rPr lang="fi-FI" dirty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Tid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till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6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fysiatri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21 </a:t>
            </a:r>
            <a:r>
              <a:rPr lang="fi-FI" dirty="0" err="1">
                <a:solidFill>
                  <a:schemeClr val="bg1"/>
                </a:solidFill>
              </a:rPr>
              <a:t>dagar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13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accent1"/>
                </a:solidFill>
              </a:rPr>
              <a:t>Försämring</a:t>
            </a:r>
            <a:endParaRPr lang="fi-FI" dirty="0" err="1">
              <a:solidFill>
                <a:schemeClr val="accent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bedömning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 smtClean="0">
                <a:solidFill>
                  <a:schemeClr val="accent1"/>
                </a:solidFill>
              </a:rPr>
              <a:t>Ej</a:t>
            </a:r>
            <a:r>
              <a:rPr lang="fi-FI" dirty="0" smtClean="0">
                <a:solidFill>
                  <a:schemeClr val="accent1"/>
                </a:solidFill>
              </a:rPr>
              <a:t> </a:t>
            </a:r>
            <a:r>
              <a:rPr lang="fi-FI" dirty="0" err="1" smtClean="0">
                <a:solidFill>
                  <a:schemeClr val="accent1"/>
                </a:solidFill>
              </a:rPr>
              <a:t>förändring</a:t>
            </a:r>
            <a:endParaRPr lang="fi-FI" dirty="0">
              <a:solidFill>
                <a:schemeClr val="accent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väntat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på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över</a:t>
            </a:r>
            <a:r>
              <a:rPr lang="fi-FI" dirty="0">
                <a:solidFill>
                  <a:schemeClr val="bg1"/>
                </a:solidFill>
              </a:rPr>
              <a:t> 6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0</a:t>
            </a:r>
            <a:r>
              <a:rPr lang="fi-FI" dirty="0">
                <a:solidFill>
                  <a:schemeClr val="bg1"/>
                </a:solidFill>
              </a:rPr>
              <a:t> 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 smtClean="0">
                <a:solidFill>
                  <a:schemeClr val="accent1"/>
                </a:solidFill>
              </a:rPr>
              <a:t>Förbättring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A1096-83D5-4B5D-9211-51F82E047F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218335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Fysioterapi</a:t>
            </a:r>
            <a:endParaRPr lang="fi-FI" b="1">
              <a:solidFill>
                <a:schemeClr val="accent4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Primärhälsovård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specialsjukvård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F4874-0D9B-4F4A-AB56-38D4DB1A3D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399824"/>
            <a:ext cx="3672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Antal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väntat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terapibedömning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över</a:t>
            </a:r>
            <a:r>
              <a:rPr lang="fi-FI" sz="1600" dirty="0">
                <a:solidFill>
                  <a:schemeClr val="bg1"/>
                </a:solidFill>
              </a:rPr>
              <a:t> 3 </a:t>
            </a:r>
            <a:r>
              <a:rPr lang="fi-FI" sz="1600" dirty="0" err="1">
                <a:solidFill>
                  <a:schemeClr val="bg1"/>
                </a:solidFill>
              </a:rPr>
              <a:t>mån</a:t>
            </a:r>
            <a:r>
              <a:rPr lang="fi-FI" sz="1600" dirty="0">
                <a:solidFill>
                  <a:schemeClr val="bg1"/>
                </a:solidFill>
              </a:rPr>
              <a:t>: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112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Ergoterapi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Primärhälsovård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specialsjukvård</a:t>
            </a:r>
            <a:r>
              <a:rPr lang="fi-FI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A318A-F189-4686-80CD-AD62148E3B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112000"/>
            <a:ext cx="3672000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Antal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väntat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terapibedömning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över</a:t>
            </a:r>
            <a:r>
              <a:rPr lang="fi-FI" sz="1600" dirty="0">
                <a:solidFill>
                  <a:schemeClr val="bg1"/>
                </a:solidFill>
              </a:rPr>
              <a:t> 3 </a:t>
            </a:r>
            <a:r>
              <a:rPr lang="fi-FI" sz="1600" dirty="0" err="1">
                <a:solidFill>
                  <a:schemeClr val="bg1"/>
                </a:solidFill>
              </a:rPr>
              <a:t>mån</a:t>
            </a:r>
            <a:r>
              <a:rPr lang="fi-FI" sz="1600" dirty="0">
                <a:solidFill>
                  <a:schemeClr val="bg1"/>
                </a:solidFill>
              </a:rPr>
              <a:t>: </a:t>
            </a:r>
            <a:r>
              <a:rPr lang="fi-FI" sz="1600" dirty="0" smtClean="0">
                <a:solidFill>
                  <a:schemeClr val="bg1"/>
                </a:solidFill>
              </a:rPr>
              <a:t>228 (Q1 </a:t>
            </a:r>
            <a:r>
              <a:rPr lang="fi-FI" sz="1600" dirty="0" err="1" smtClean="0">
                <a:solidFill>
                  <a:schemeClr val="bg1"/>
                </a:solidFill>
              </a:rPr>
              <a:t>anmälts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</a:rPr>
              <a:t>bara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</a:rPr>
              <a:t>primärhälsovård</a:t>
            </a:r>
            <a:r>
              <a:rPr lang="fi-FI" sz="1600" dirty="0" smtClean="0">
                <a:solidFill>
                  <a:schemeClr val="bg1"/>
                </a:solidFill>
              </a:rPr>
              <a:t>) </a:t>
            </a:r>
            <a:r>
              <a:rPr lang="fi-FI" sz="1600" dirty="0" err="1">
                <a:solidFill>
                  <a:schemeClr val="accent1"/>
                </a:solidFill>
              </a:rPr>
              <a:t>Försämring</a:t>
            </a:r>
            <a:endParaRPr lang="fi-FI" sz="1600" dirty="0">
              <a:solidFill>
                <a:schemeClr val="accent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679132-CF71-4688-AA37-64F29C79CB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976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Talterapi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Primärhälsovård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specialsjukvård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AE408-B411-409E-B7D4-5EFF8F7C75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976000"/>
            <a:ext cx="36720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 smtClean="0">
                <a:solidFill>
                  <a:schemeClr val="bg1"/>
                </a:solidFill>
              </a:rPr>
              <a:t>Antal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väntat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terapibedömning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över</a:t>
            </a:r>
            <a:r>
              <a:rPr lang="fi-FI" sz="1600" dirty="0">
                <a:solidFill>
                  <a:schemeClr val="bg1"/>
                </a:solidFill>
              </a:rPr>
              <a:t> 3 </a:t>
            </a:r>
            <a:r>
              <a:rPr lang="fi-FI" sz="1600" dirty="0" err="1">
                <a:solidFill>
                  <a:schemeClr val="bg1"/>
                </a:solidFill>
              </a:rPr>
              <a:t>mån</a:t>
            </a:r>
            <a:r>
              <a:rPr lang="fi-FI" sz="1600" dirty="0">
                <a:solidFill>
                  <a:schemeClr val="bg1"/>
                </a:solidFill>
              </a:rPr>
              <a:t>: </a:t>
            </a:r>
            <a:r>
              <a:rPr lang="fi-FI" sz="1600" dirty="0" smtClean="0">
                <a:solidFill>
                  <a:schemeClr val="bg1"/>
                </a:solidFill>
              </a:rPr>
              <a:t>68</a:t>
            </a:r>
          </a:p>
          <a:p>
            <a:r>
              <a:rPr lang="fi-FI" dirty="0" err="1">
                <a:solidFill>
                  <a:schemeClr val="accent1"/>
                </a:solidFill>
              </a:rPr>
              <a:t>Förbättring</a:t>
            </a:r>
            <a:endParaRPr lang="fi-FI" dirty="0">
              <a:solidFill>
                <a:schemeClr val="accent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CA11F0-56B2-43FE-9648-D39FF1E041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Fysiatrins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processer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ses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över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med</a:t>
            </a:r>
            <a:r>
              <a:rPr lang="fi-FI" dirty="0" smtClean="0">
                <a:solidFill>
                  <a:schemeClr val="bg1"/>
                </a:solidFill>
              </a:rPr>
              <a:t> personalen </a:t>
            </a:r>
            <a:r>
              <a:rPr lang="fi-FI" dirty="0" err="1" smtClean="0">
                <a:solidFill>
                  <a:schemeClr val="bg1"/>
                </a:solidFill>
              </a:rPr>
              <a:t>och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lösningar</a:t>
            </a:r>
            <a:r>
              <a:rPr lang="fi-FI" dirty="0" smtClean="0">
                <a:solidFill>
                  <a:schemeClr val="bg1"/>
                </a:solidFill>
              </a:rPr>
              <a:t> för </a:t>
            </a:r>
            <a:r>
              <a:rPr lang="fi-FI" dirty="0" err="1" smtClean="0">
                <a:solidFill>
                  <a:schemeClr val="bg1"/>
                </a:solidFill>
              </a:rPr>
              <a:t>smidigare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vårdprocesser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utvecklas</a:t>
            </a:r>
            <a:r>
              <a:rPr lang="fi-FI" dirty="0" smtClean="0">
                <a:solidFill>
                  <a:schemeClr val="bg1"/>
                </a:solidFill>
              </a:rPr>
              <a:t>. </a:t>
            </a:r>
            <a:r>
              <a:rPr lang="fi-FI" dirty="0" err="1" smtClean="0">
                <a:solidFill>
                  <a:schemeClr val="bg1"/>
                </a:solidFill>
              </a:rPr>
              <a:t>Det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är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viktigt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att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andra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yrkesgruppers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arbete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stödjer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läkarens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arbete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 smtClean="0">
                <a:solidFill>
                  <a:schemeClr val="bg1"/>
                </a:solidFill>
              </a:rPr>
              <a:t>Köptjänst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anlitas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tillfälligt</a:t>
            </a:r>
            <a:r>
              <a:rPr lang="fi-FI" dirty="0" smtClean="0">
                <a:solidFill>
                  <a:schemeClr val="bg1"/>
                </a:solidFill>
              </a:rPr>
              <a:t> för </a:t>
            </a:r>
            <a:r>
              <a:rPr lang="fi-FI" dirty="0" err="1" smtClean="0">
                <a:solidFill>
                  <a:schemeClr val="bg1"/>
                </a:solidFill>
              </a:rPr>
              <a:t>att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förkorta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ergoterapiköer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7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 err="1"/>
              <a:t>Säkerhet</a:t>
            </a:r>
            <a:r>
              <a:rPr lang="fi-FI" b="1" dirty="0"/>
              <a:t> och </a:t>
            </a:r>
            <a:r>
              <a:rPr lang="fi-FI" b="1" dirty="0" err="1"/>
              <a:t>kvalitet</a:t>
            </a:r>
            <a:r>
              <a:rPr lang="fi-FI" b="1" dirty="0"/>
              <a:t> 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E8727-56B4-0295-9113-80EFA7E4E9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0" y="-11629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0" dirty="0" err="1"/>
              <a:t>Rehabiliteringsservice</a:t>
            </a:r>
            <a:r>
              <a:rPr lang="en-US" sz="1600" b="0" dirty="0"/>
              <a:t>  5-8.2024</a:t>
            </a:r>
            <a:endParaRPr lang="fi-FI" sz="1600" b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EDD3CE-8420-CB9C-1374-A955CF4BEF3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0158" y="1404000"/>
            <a:ext cx="355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graphicFrame>
        <p:nvGraphicFramePr>
          <p:cNvPr id="20" name="Chart 19" descr="Diagram: Antal anmälan om negativ händelse&#10;Januari - April 2024 50&#10;Januari - April 2025&#10;Maj - Augusti 2024&#10;Maj - Augusti 2025&#10;September - December 2024 September - December 2025">
            <a:extLst>
              <a:ext uri="{FF2B5EF4-FFF2-40B4-BE49-F238E27FC236}">
                <a16:creationId xmlns:a16="http://schemas.microsoft.com/office/drawing/2014/main" id="{E0A178B2-E107-458A-A036-35C16417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361293"/>
              </p:ext>
            </p:extLst>
          </p:nvPr>
        </p:nvGraphicFramePr>
        <p:xfrm>
          <a:off x="1204151" y="2062076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D838988-CF28-D6F6-FFA6-B76E49A3BD4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86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B4BCD1-B870-119D-21E7-DD9CB3A64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1D1A899-0A8B-CEC4-8DB5-5D068B68A283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2,9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4E0F93-016B-D84E-0165-09F03C647D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10E267-BCBE-E01E-2CE7-3D3EF7910556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45,7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B29979-43CF-E3C9-6F67-EAAE27E9B3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F9E82C3-F627-5B8C-074E-CBB4C954BD7E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51,4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89BB61-A315-F910-4462-D605E8D301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3DA17F2-45E4-8B8E-C8EB-55E619F3117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noProof="0" dirty="0" smtClean="0">
                <a:solidFill>
                  <a:prstClr val="white"/>
                </a:solidFill>
                <a:latin typeface="Arial" panose="020B0604020202020204"/>
              </a:rPr>
              <a:t>2,9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FFD71E-6029-AA6A-6B8B-384BA2BACF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D371DB6-4AA1-406E-FCA1-38E2CCCB672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DE VANLIGASTE ANMÄLNINGSTYPERNA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kumimoji="0" lang="fi-FI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Informationsflöde</a:t>
            </a:r>
            <a:endParaRPr kumimoji="0" lang="fi-FI" sz="1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tillgänglighet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vård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Olycka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 smtClean="0">
                <a:solidFill>
                  <a:schemeClr val="bg1"/>
                </a:solidFill>
              </a:rPr>
              <a:t>0 (2)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Diskussion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personalen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Haipro-anmälan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kontakt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Under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diskussioner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planerar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man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även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åtgärder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undvika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dyliga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händelser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. 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D6A3B7-9D9E-F31E-EB5B-DFC5A8886B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50767" y="25799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5-8.2024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44F453-0B7B-5865-A0F3-895F18A09FE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96503" y="1429966"/>
            <a:ext cx="260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Kundresponsantal</a:t>
            </a:r>
            <a:r>
              <a:rPr lang="fi-FI" sz="1600" dirty="0">
                <a:solidFill>
                  <a:schemeClr val="bg1"/>
                </a:solidFill>
              </a:rPr>
              <a:t>: </a:t>
            </a:r>
            <a:r>
              <a:rPr lang="fi-FI" sz="1600" dirty="0" smtClean="0">
                <a:solidFill>
                  <a:schemeClr val="bg1"/>
                </a:solidFill>
              </a:rPr>
              <a:t>122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842981"/>
            <a:ext cx="614735" cy="53417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BAD46FF-33E3-0D18-E77C-80A1AD1776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3,71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A26F55E-9FC3-C1C4-8F38-65296A594A1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3,76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(4,26)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78AA4D-91DE-41CE-B541-F81E5B8E02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4,04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(4,17)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F6CCD7-CFAE-51A8-760E-6134668562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3,96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(3,89)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8C7EA1-9A78-D7C0-8B16-C2AD00A8CC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4,17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(3,82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A172F4-0C1A-C956-E727-FFACCB7C83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3,92 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3,92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E4B7067-B57A-60A0-97EC-507F0E641E2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3,96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(4,71)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4A7E13A-54E1-429B-77EA-1E43D0A230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4,41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(4,36)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36ECB6-9948-65EC-0FD2-C3418CB86C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xx</a:t>
            </a:r>
            <a:r>
              <a:rPr lang="fi-FI" sz="3600" dirty="0">
                <a:solidFill>
                  <a:schemeClr val="bg1"/>
                </a:solidFill>
              </a:rPr>
              <a:t>(46)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3C546D-DAD8-3CFD-9694-A772CE4015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0" y="21553"/>
            <a:ext cx="6141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5-8.2024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</a:p>
          <a:p>
            <a:endParaRPr lang="sv-SE" sz="1600" b="1" dirty="0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 b="1" err="1">
                <a:solidFill>
                  <a:schemeClr val="bg1"/>
                </a:solidFill>
                <a:latin typeface="+mj-lt"/>
                <a:cs typeface="Arial"/>
              </a:rPr>
              <a:t>Sammarbete</a:t>
            </a:r>
            <a:r>
              <a:rPr lang="sv-SE" sz="1600" b="1" dirty="0">
                <a:solidFill>
                  <a:schemeClr val="bg1"/>
                </a:solidFill>
                <a:latin typeface="+mj-lt"/>
                <a:cs typeface="Arial"/>
              </a:rPr>
              <a:t> med anhöriga</a:t>
            </a:r>
          </a:p>
          <a:p>
            <a:r>
              <a:rPr lang="sv-SE" sz="1600" b="1" dirty="0">
                <a:solidFill>
                  <a:schemeClr val="bg1"/>
                </a:solidFill>
                <a:latin typeface="+mj-lt"/>
                <a:cs typeface="Arial"/>
              </a:rPr>
              <a:t>Råd för funktionshindrade 4x/år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Times New Roman"/>
                <a:cs typeface="Times New Roman"/>
              </a:rPr>
              <a:t>Delvis</a:t>
            </a:r>
            <a:endParaRPr lang="fi-FI" b="1" dirty="0" err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600" b="1" dirty="0" err="1">
                <a:solidFill>
                  <a:schemeClr val="bg1"/>
                </a:solidFill>
              </a:rPr>
              <a:t>Gruppverksamhet</a:t>
            </a:r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Livsstilsrådgivning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Kontrollera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processer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ändra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dem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v.b</a:t>
            </a:r>
            <a:r>
              <a:rPr lang="fi-FI" sz="1600" b="1" dirty="0" smtClean="0">
                <a:solidFill>
                  <a:schemeClr val="bg1"/>
                </a:solidFill>
              </a:rPr>
              <a:t>., för </a:t>
            </a:r>
            <a:r>
              <a:rPr lang="fi-FI" sz="1600" b="1" dirty="0" err="1" smtClean="0">
                <a:solidFill>
                  <a:schemeClr val="bg1"/>
                </a:solidFill>
              </a:rPr>
              <a:t>att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försäkra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smidiga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processer</a:t>
            </a:r>
            <a:r>
              <a:rPr lang="fi-FI" sz="1600" b="1" dirty="0" smtClean="0">
                <a:solidFill>
                  <a:schemeClr val="bg1"/>
                </a:solidFill>
              </a:rPr>
              <a:t>.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E4C92C-37DA-F1A0-2218-A5BE398D98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25278"/>
            <a:ext cx="62499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Rehabiliteringsservice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5-8.2024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</a:t>
            </a:r>
            <a:r>
              <a:rPr lang="fi-FI" dirty="0" smtClean="0">
                <a:solidFill>
                  <a:schemeClr val="bg1"/>
                </a:solidFill>
              </a:rPr>
              <a:t>247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222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25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10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baseline="0" dirty="0" smtClean="0">
                <a:solidFill>
                  <a:schemeClr val="bg1"/>
                </a:solidFill>
              </a:rPr>
              <a:t>7 (22) 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dirty="0" smtClean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fi-FI" dirty="0" err="1" smtClean="0">
                <a:solidFill>
                  <a:schemeClr val="bg1"/>
                </a:solidFill>
                <a:cs typeface="Arial"/>
              </a:rPr>
              <a:t>Innomhusluft</a:t>
            </a:r>
            <a:endParaRPr lang="fi-FI" dirty="0" smtClean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 err="1" smtClean="0">
                <a:solidFill>
                  <a:schemeClr val="bg1"/>
                </a:solidFill>
                <a:cs typeface="Arial"/>
              </a:rPr>
              <a:t>Varmt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ämne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/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förlängt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fysisk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eller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psykisk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stress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Barnens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ergo</a:t>
            </a:r>
            <a:r>
              <a:rPr lang="fi-FI" dirty="0" smtClean="0">
                <a:solidFill>
                  <a:schemeClr val="bg1"/>
                </a:solidFill>
              </a:rPr>
              <a:t>- </a:t>
            </a:r>
            <a:r>
              <a:rPr lang="fi-FI" dirty="0" err="1" smtClean="0">
                <a:solidFill>
                  <a:schemeClr val="bg1"/>
                </a:solidFill>
              </a:rPr>
              <a:t>och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talterapi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har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kötiden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stundvis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över</a:t>
            </a:r>
            <a:r>
              <a:rPr lang="fi-FI" dirty="0" smtClean="0">
                <a:solidFill>
                  <a:schemeClr val="bg1"/>
                </a:solidFill>
              </a:rPr>
              <a:t> 3 </a:t>
            </a:r>
            <a:r>
              <a:rPr lang="fi-FI" dirty="0" err="1" smtClean="0">
                <a:solidFill>
                  <a:schemeClr val="bg1"/>
                </a:solidFill>
              </a:rPr>
              <a:t>månader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Även</a:t>
            </a:r>
            <a:r>
              <a:rPr lang="fi-FI" dirty="0" smtClean="0">
                <a:solidFill>
                  <a:schemeClr val="bg1"/>
                </a:solidFill>
              </a:rPr>
              <a:t> i fysiatrin </a:t>
            </a:r>
            <a:r>
              <a:rPr lang="fi-FI" dirty="0" err="1" smtClean="0">
                <a:solidFill>
                  <a:schemeClr val="bg1"/>
                </a:solidFill>
              </a:rPr>
              <a:t>överskrids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vårdgarantin</a:t>
            </a:r>
            <a:r>
              <a:rPr lang="fi-FI" dirty="0" smtClean="0">
                <a:solidFill>
                  <a:schemeClr val="bg1"/>
                </a:solidFill>
              </a:rPr>
              <a:t>. </a:t>
            </a:r>
          </a:p>
          <a:p>
            <a:r>
              <a:rPr lang="fi-FI" dirty="0" err="1" smtClean="0">
                <a:solidFill>
                  <a:schemeClr val="bg1"/>
                </a:solidFill>
              </a:rPr>
              <a:t>På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andra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områden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förverkligas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rehabiliteringen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inom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utsatt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tid</a:t>
            </a:r>
            <a:r>
              <a:rPr lang="fi-FI" dirty="0" smtClean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230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SJUKFRÅNVARON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smtClean="0">
                <a:solidFill>
                  <a:schemeClr val="bg1"/>
                </a:solidFill>
                <a:cs typeface="Arial"/>
              </a:rPr>
              <a:t>6,1</a:t>
            </a:r>
            <a:r>
              <a:rPr lang="fi-FI" b="1" smtClean="0">
                <a:solidFill>
                  <a:schemeClr val="bg1"/>
                </a:solidFill>
                <a:cs typeface="Arial"/>
              </a:rPr>
              <a:t>% 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/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arbetsförhållande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dagar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43B7AB-3702-3EEC-5F5B-E28D55111B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77055" y="4503135"/>
            <a:ext cx="100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809744" y="5257800"/>
            <a:ext cx="71349" cy="74369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>
                <a:solidFill>
                  <a:schemeClr val="bg1"/>
                </a:solidFill>
              </a:rPr>
              <a:t>-5 </a:t>
            </a:r>
            <a:r>
              <a:rPr lang="fi-FI" sz="2400" dirty="0" smtClean="0">
                <a:solidFill>
                  <a:schemeClr val="bg1"/>
                </a:solidFill>
              </a:rPr>
              <a:t>(-</a:t>
            </a:r>
            <a:r>
              <a:rPr lang="fi-FI" sz="2400" dirty="0">
                <a:solidFill>
                  <a:schemeClr val="bg1"/>
                </a:solidFill>
              </a:rPr>
              <a:t>13)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ARBETARNAS 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Belastningen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följes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upp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v.b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görs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åtgärder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för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jämna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belastningen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Resultatområdet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gemensamma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arbetsbefrämjande-dagar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Närchefer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besöker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enheter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regelbundet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Enskilda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diskussioner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214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523af40-231f-4237-84d9-a013f86b4d7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742B9A829786F43817BC37819629B5C" ma:contentTypeVersion="15" ma:contentTypeDescription="Luo uusi asiakirja." ma:contentTypeScope="" ma:versionID="c5b024d2306325b0733d49405555f35c">
  <xsd:schema xmlns:xsd="http://www.w3.org/2001/XMLSchema" xmlns:xs="http://www.w3.org/2001/XMLSchema" xmlns:p="http://schemas.microsoft.com/office/2006/metadata/properties" xmlns:ns3="3523af40-231f-4237-84d9-a013f86b4d76" xmlns:ns4="7c177f36-8773-4f18-846d-abf6b204858e" targetNamespace="http://schemas.microsoft.com/office/2006/metadata/properties" ma:root="true" ma:fieldsID="63ff59d2185e531a3df4cce074003acc" ns3:_="" ns4:_="">
    <xsd:import namespace="3523af40-231f-4237-84d9-a013f86b4d76"/>
    <xsd:import namespace="7c177f36-8773-4f18-846d-abf6b20485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3af40-231f-4237-84d9-a013f86b4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77f36-8773-4f18-846d-abf6b204858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A75FB4-2C35-48C2-A238-08BDE60A68D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523af40-231f-4237-84d9-a013f86b4d76"/>
    <ds:schemaRef ds:uri="http://purl.org/dc/terms/"/>
    <ds:schemaRef ds:uri="http://schemas.openxmlformats.org/package/2006/metadata/core-properties"/>
    <ds:schemaRef ds:uri="7c177f36-8773-4f18-846d-abf6b204858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EF4B9D-D0B5-480D-983D-4ABE5F5D7D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23af40-231f-4237-84d9-a013f86b4d76"/>
    <ds:schemaRef ds:uri="7c177f36-8773-4f18-846d-abf6b20485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295</TotalTime>
  <Words>621</Words>
  <Application>Microsoft Office PowerPoint</Application>
  <PresentationFormat>Widescreen</PresentationFormat>
  <Paragraphs>135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Malgun Gothic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Tillgänglihet – Rehabiliteringstjänster 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Kullas Paula</cp:lastModifiedBy>
  <cp:revision>158</cp:revision>
  <dcterms:created xsi:type="dcterms:W3CDTF">2023-11-14T05:41:58Z</dcterms:created>
  <dcterms:modified xsi:type="dcterms:W3CDTF">2024-09-11T09:58:33Z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0x0101000742B9A829786F43817BC37819629B5C</vt:lpwstr>
  </property>
  <property fmtid="{D5CDD505-2E9C-101B-9397-08002B2CF9AE}" pid="3" name="MediaServiceImageTags">
    <vt:lpwstr/>
  </property>
</Properties>
</file>