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1"/>
  </p:notesMasterIdLst>
  <p:handoutMasterIdLst>
    <p:handoutMasterId r:id="rId12"/>
  </p:handoutMasterIdLst>
  <p:sldIdLst>
    <p:sldId id="335" r:id="rId5"/>
    <p:sldId id="333" r:id="rId6"/>
    <p:sldId id="272" r:id="rId7"/>
    <p:sldId id="274" r:id="rId8"/>
    <p:sldId id="276" r:id="rId9"/>
    <p:sldId id="305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8B805F-60A2-735B-AEAB-CDA3FDF66D4E}" v="54" dt="2024-09-24T08:45:28.2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ppelin Saija" userId="S::saija.seppelin@ovph.fi::45cb117a-b81b-4938-99a3-df93b1764dd9" providerId="AD" clId="Web-{FE8B805F-60A2-735B-AEAB-CDA3FDF66D4E}"/>
    <pc:docChg chg="modSld">
      <pc:chgData name="Seppelin Saija" userId="S::saija.seppelin@ovph.fi::45cb117a-b81b-4938-99a3-df93b1764dd9" providerId="AD" clId="Web-{FE8B805F-60A2-735B-AEAB-CDA3FDF66D4E}" dt="2024-09-24T08:45:28.287" v="27" actId="20577"/>
      <pc:docMkLst>
        <pc:docMk/>
      </pc:docMkLst>
      <pc:sldChg chg="modSp">
        <pc:chgData name="Seppelin Saija" userId="S::saija.seppelin@ovph.fi::45cb117a-b81b-4938-99a3-df93b1764dd9" providerId="AD" clId="Web-{FE8B805F-60A2-735B-AEAB-CDA3FDF66D4E}" dt="2024-09-24T08:45:28.287" v="27" actId="20577"/>
        <pc:sldMkLst>
          <pc:docMk/>
          <pc:sldMk cId="593007793" sldId="305"/>
        </pc:sldMkLst>
        <pc:spChg chg="mod">
          <ac:chgData name="Seppelin Saija" userId="S::saija.seppelin@ovph.fi::45cb117a-b81b-4938-99a3-df93b1764dd9" providerId="AD" clId="Web-{FE8B805F-60A2-735B-AEAB-CDA3FDF66D4E}" dt="2024-09-24T08:45:28.287" v="27" actId="20577"/>
          <ac:spMkLst>
            <pc:docMk/>
            <pc:sldMk cId="593007793" sldId="305"/>
            <ac:spMk id="3" creationId="{FFB187B0-5BE8-EAD4-F8D6-CEA878EF72A6}"/>
          </ac:spMkLst>
        </pc:spChg>
        <pc:spChg chg="mod">
          <ac:chgData name="Seppelin Saija" userId="S::saija.seppelin@ovph.fi::45cb117a-b81b-4938-99a3-df93b1764dd9" providerId="AD" clId="Web-{FE8B805F-60A2-735B-AEAB-CDA3FDF66D4E}" dt="2024-09-24T08:45:00.317" v="6" actId="20577"/>
          <ac:spMkLst>
            <pc:docMk/>
            <pc:sldMk cId="593007793" sldId="305"/>
            <ac:spMk id="9" creationId="{0986ABBB-9861-4DEC-BE31-DCF4F0B4EC1A}"/>
          </ac:spMkLst>
        </pc:spChg>
      </pc:sldChg>
    </pc:docChg>
  </pc:docChgLst>
  <pc:docChgLst>
    <pc:chgData name="Piikkilä Tero" userId="S::tero.piikkila@ovph.fi::fd5ae1ed-cb99-4836-909a-8da2f2571fb5" providerId="AD" clId="Web-{789364CB-B489-445B-889D-5327B38CC19E}"/>
    <pc:docChg chg="modSld">
      <pc:chgData name="Piikkilä Tero" userId="S::tero.piikkila@ovph.fi::fd5ae1ed-cb99-4836-909a-8da2f2571fb5" providerId="AD" clId="Web-{789364CB-B489-445B-889D-5327B38CC19E}" dt="2024-05-02T06:03:43.886" v="24" actId="20577"/>
      <pc:docMkLst>
        <pc:docMk/>
      </pc:docMkLst>
      <pc:sldChg chg="modSp">
        <pc:chgData name="Piikkilä Tero" userId="S::tero.piikkila@ovph.fi::fd5ae1ed-cb99-4836-909a-8da2f2571fb5" providerId="AD" clId="Web-{789364CB-B489-445B-889D-5327B38CC19E}" dt="2024-05-02T06:03:43.886" v="24" actId="20577"/>
        <pc:sldMkLst>
          <pc:docMk/>
          <pc:sldMk cId="272733054" sldId="273"/>
        </pc:sldMkLst>
        <pc:spChg chg="mod">
          <ac:chgData name="Piikkilä Tero" userId="S::tero.piikkila@ovph.fi::fd5ae1ed-cb99-4836-909a-8da2f2571fb5" providerId="AD" clId="Web-{789364CB-B489-445B-889D-5327B38CC19E}" dt="2024-05-02T06:03:43.886" v="24" actId="20577"/>
          <ac:spMkLst>
            <pc:docMk/>
            <pc:sldMk cId="272733054" sldId="273"/>
            <ac:spMk id="11" creationId="{00000000-0000-0000-0000-000000000000}"/>
          </ac:spMkLst>
        </pc:spChg>
      </pc:sldChg>
      <pc:sldChg chg="modSp">
        <pc:chgData name="Piikkilä Tero" userId="S::tero.piikkila@ovph.fi::fd5ae1ed-cb99-4836-909a-8da2f2571fb5" providerId="AD" clId="Web-{789364CB-B489-445B-889D-5327B38CC19E}" dt="2024-05-02T06:03:29.370" v="23" actId="20577"/>
        <pc:sldMkLst>
          <pc:docMk/>
          <pc:sldMk cId="3314150173" sldId="338"/>
        </pc:sldMkLst>
        <pc:spChg chg="mod">
          <ac:chgData name="Piikkilä Tero" userId="S::tero.piikkila@ovph.fi::fd5ae1ed-cb99-4836-909a-8da2f2571fb5" providerId="AD" clId="Web-{789364CB-B489-445B-889D-5327B38CC19E}" dt="2024-05-02T06:03:29.370" v="23" actId="20577"/>
          <ac:spMkLst>
            <pc:docMk/>
            <pc:sldMk cId="3314150173" sldId="338"/>
            <ac:spMk id="17" creationId="{715897E7-9E1B-4E35-8EAD-FDB15C32FE76}"/>
          </ac:spMkLst>
        </pc:spChg>
      </pc:sldChg>
    </pc:docChg>
  </pc:docChgLst>
  <pc:docChgLst>
    <pc:chgData name="Skuthälla Tanja" userId="S::tanja.skuthalla@ovph.fi::178ba649-bdec-4ba0-b6b5-65d2f655b5ca" providerId="AD" clId="Web-{E4D83FDE-A5ED-492C-AB5E-04B2148BA906}"/>
    <pc:docChg chg="modSld">
      <pc:chgData name="Skuthälla Tanja" userId="S::tanja.skuthalla@ovph.fi::178ba649-bdec-4ba0-b6b5-65d2f655b5ca" providerId="AD" clId="Web-{E4D83FDE-A5ED-492C-AB5E-04B2148BA906}" dt="2024-05-21T10:38:56.883" v="9" actId="20577"/>
      <pc:docMkLst>
        <pc:docMk/>
      </pc:docMkLst>
      <pc:sldChg chg="modSp">
        <pc:chgData name="Skuthälla Tanja" userId="S::tanja.skuthalla@ovph.fi::178ba649-bdec-4ba0-b6b5-65d2f655b5ca" providerId="AD" clId="Web-{E4D83FDE-A5ED-492C-AB5E-04B2148BA906}" dt="2024-05-21T10:38:56.883" v="9" actId="20577"/>
        <pc:sldMkLst>
          <pc:docMk/>
          <pc:sldMk cId="1655836150" sldId="272"/>
        </pc:sldMkLst>
        <pc:spChg chg="mod">
          <ac:chgData name="Skuthälla Tanja" userId="S::tanja.skuthalla@ovph.fi::178ba649-bdec-4ba0-b6b5-65d2f655b5ca" providerId="AD" clId="Web-{E4D83FDE-A5ED-492C-AB5E-04B2148BA906}" dt="2024-05-21T10:38:56.883" v="9" actId="20577"/>
          <ac:spMkLst>
            <pc:docMk/>
            <pc:sldMk cId="1655836150" sldId="272"/>
            <ac:spMk id="9" creationId="{00000000-0000-0000-0000-000000000000}"/>
          </ac:spMkLst>
        </pc:spChg>
      </pc:sldChg>
      <pc:sldChg chg="modSp">
        <pc:chgData name="Skuthälla Tanja" userId="S::tanja.skuthalla@ovph.fi::178ba649-bdec-4ba0-b6b5-65d2f655b5ca" providerId="AD" clId="Web-{E4D83FDE-A5ED-492C-AB5E-04B2148BA906}" dt="2024-05-21T10:38:15.399" v="2" actId="20577"/>
        <pc:sldMkLst>
          <pc:docMk/>
          <pc:sldMk cId="799574740" sldId="274"/>
        </pc:sldMkLst>
        <pc:spChg chg="mod">
          <ac:chgData name="Skuthälla Tanja" userId="S::tanja.skuthalla@ovph.fi::178ba649-bdec-4ba0-b6b5-65d2f655b5ca" providerId="AD" clId="Web-{E4D83FDE-A5ED-492C-AB5E-04B2148BA906}" dt="2024-05-21T10:38:15.399" v="2" actId="20577"/>
          <ac:spMkLst>
            <pc:docMk/>
            <pc:sldMk cId="799574740" sldId="274"/>
            <ac:spMk id="36" creationId="{00000000-0000-0000-0000-000000000000}"/>
          </ac:spMkLst>
        </pc:spChg>
      </pc:sldChg>
      <pc:sldChg chg="modSp">
        <pc:chgData name="Skuthälla Tanja" userId="S::tanja.skuthalla@ovph.fi::178ba649-bdec-4ba0-b6b5-65d2f655b5ca" providerId="AD" clId="Web-{E4D83FDE-A5ED-492C-AB5E-04B2148BA906}" dt="2024-05-21T10:38:37.961" v="8" actId="20577"/>
        <pc:sldMkLst>
          <pc:docMk/>
          <pc:sldMk cId="593007793" sldId="305"/>
        </pc:sldMkLst>
        <pc:spChg chg="mod">
          <ac:chgData name="Skuthälla Tanja" userId="S::tanja.skuthalla@ovph.fi::178ba649-bdec-4ba0-b6b5-65d2f655b5ca" providerId="AD" clId="Web-{E4D83FDE-A5ED-492C-AB5E-04B2148BA906}" dt="2024-05-21T10:38:37.961" v="8" actId="20577"/>
          <ac:spMkLst>
            <pc:docMk/>
            <pc:sldMk cId="593007793" sldId="305"/>
            <ac:spMk id="14" creationId="{D94EAA8D-FBB3-49D8-B377-9AC4C1519131}"/>
          </ac:spMkLst>
        </pc:spChg>
      </pc:sldChg>
    </pc:docChg>
  </pc:docChgLst>
  <pc:docChgLst>
    <pc:chgData name="Seppelin Saija" userId="S::saija.seppelin@ovph.fi::45cb117a-b81b-4938-99a3-df93b1764dd9" providerId="AD" clId="Web-{F5EE1030-EA1B-7394-E3AE-94A1E2B4768D}"/>
    <pc:docChg chg="modSld">
      <pc:chgData name="Seppelin Saija" userId="S::saija.seppelin@ovph.fi::45cb117a-b81b-4938-99a3-df93b1764dd9" providerId="AD" clId="Web-{F5EE1030-EA1B-7394-E3AE-94A1E2B4768D}" dt="2024-09-20T11:33:44.372" v="10" actId="20577"/>
      <pc:docMkLst>
        <pc:docMk/>
      </pc:docMkLst>
      <pc:sldChg chg="modSp">
        <pc:chgData name="Seppelin Saija" userId="S::saija.seppelin@ovph.fi::45cb117a-b81b-4938-99a3-df93b1764dd9" providerId="AD" clId="Web-{F5EE1030-EA1B-7394-E3AE-94A1E2B4768D}" dt="2024-09-20T11:33:44.372" v="10" actId="20577"/>
        <pc:sldMkLst>
          <pc:docMk/>
          <pc:sldMk cId="593007793" sldId="305"/>
        </pc:sldMkLst>
        <pc:spChg chg="mod">
          <ac:chgData name="Seppelin Saija" userId="S::saija.seppelin@ovph.fi::45cb117a-b81b-4938-99a3-df93b1764dd9" providerId="AD" clId="Web-{F5EE1030-EA1B-7394-E3AE-94A1E2B4768D}" dt="2024-09-20T11:33:44.372" v="10" actId="20577"/>
          <ac:spMkLst>
            <pc:docMk/>
            <pc:sldMk cId="593007793" sldId="305"/>
            <ac:spMk id="10" creationId="{57F2AA32-F31B-4623-9592-B30CA097EEC5}"/>
          </ac:spMkLst>
        </pc:spChg>
      </pc:sldChg>
    </pc:docChg>
  </pc:docChgLst>
  <pc:docChgLst>
    <pc:chgData name="Skuthälla Tanja" userId="S::tanja.skuthalla@ovph.fi::178ba649-bdec-4ba0-b6b5-65d2f655b5ca" providerId="AD" clId="Web-{280DCE6A-6F4F-417C-93FC-1F30C913689A}"/>
    <pc:docChg chg="modSld">
      <pc:chgData name="Skuthälla Tanja" userId="S::tanja.skuthalla@ovph.fi::178ba649-bdec-4ba0-b6b5-65d2f655b5ca" providerId="AD" clId="Web-{280DCE6A-6F4F-417C-93FC-1F30C913689A}" dt="2024-09-19T13:13:06.592" v="15" actId="20577"/>
      <pc:docMkLst>
        <pc:docMk/>
      </pc:docMkLst>
      <pc:sldChg chg="modSp">
        <pc:chgData name="Skuthälla Tanja" userId="S::tanja.skuthalla@ovph.fi::178ba649-bdec-4ba0-b6b5-65d2f655b5ca" providerId="AD" clId="Web-{280DCE6A-6F4F-417C-93FC-1F30C913689A}" dt="2024-09-19T13:13:06.592" v="15" actId="20577"/>
        <pc:sldMkLst>
          <pc:docMk/>
          <pc:sldMk cId="1655836150" sldId="272"/>
        </pc:sldMkLst>
        <pc:spChg chg="mod">
          <ac:chgData name="Skuthälla Tanja" userId="S::tanja.skuthalla@ovph.fi::178ba649-bdec-4ba0-b6b5-65d2f655b5ca" providerId="AD" clId="Web-{280DCE6A-6F4F-417C-93FC-1F30C913689A}" dt="2024-09-19T13:13:06.592" v="15" actId="20577"/>
          <ac:spMkLst>
            <pc:docMk/>
            <pc:sldMk cId="1655836150" sldId="272"/>
            <ac:spMk id="13" creationId="{00000000-0000-0000-0000-000000000000}"/>
          </ac:spMkLst>
        </pc:spChg>
        <pc:spChg chg="mod">
          <ac:chgData name="Skuthälla Tanja" userId="S::tanja.skuthalla@ovph.fi::178ba649-bdec-4ba0-b6b5-65d2f655b5ca" providerId="AD" clId="Web-{280DCE6A-6F4F-417C-93FC-1F30C913689A}" dt="2024-09-19T13:12:31.592" v="5" actId="20577"/>
          <ac:spMkLst>
            <pc:docMk/>
            <pc:sldMk cId="1655836150" sldId="272"/>
            <ac:spMk id="21" creationId="{8F52E8EC-3225-532D-11A0-5DB83B2D4ECA}"/>
          </ac:spMkLst>
        </pc:spChg>
      </pc:sldChg>
      <pc:sldChg chg="modSp">
        <pc:chgData name="Skuthälla Tanja" userId="S::tanja.skuthalla@ovph.fi::178ba649-bdec-4ba0-b6b5-65d2f655b5ca" providerId="AD" clId="Web-{280DCE6A-6F4F-417C-93FC-1F30C913689A}" dt="2024-09-19T13:13:01.670" v="12" actId="20577"/>
        <pc:sldMkLst>
          <pc:docMk/>
          <pc:sldMk cId="799574740" sldId="274"/>
        </pc:sldMkLst>
        <pc:spChg chg="mod">
          <ac:chgData name="Skuthälla Tanja" userId="S::tanja.skuthalla@ovph.fi::178ba649-bdec-4ba0-b6b5-65d2f655b5ca" providerId="AD" clId="Web-{280DCE6A-6F4F-417C-93FC-1F30C913689A}" dt="2024-09-19T13:13:01.670" v="12" actId="20577"/>
          <ac:spMkLst>
            <pc:docMk/>
            <pc:sldMk cId="799574740" sldId="274"/>
            <ac:spMk id="36" creationId="{00000000-0000-0000-0000-000000000000}"/>
          </ac:spMkLst>
        </pc:spChg>
        <pc:spChg chg="mod">
          <ac:chgData name="Skuthälla Tanja" userId="S::tanja.skuthalla@ovph.fi::178ba649-bdec-4ba0-b6b5-65d2f655b5ca" providerId="AD" clId="Web-{280DCE6A-6F4F-417C-93FC-1F30C913689A}" dt="2024-09-19T13:12:38.623" v="6" actId="20577"/>
          <ac:spMkLst>
            <pc:docMk/>
            <pc:sldMk cId="799574740" sldId="274"/>
            <ac:spMk id="37" creationId="{8F52E8EC-3225-532D-11A0-5DB83B2D4ECA}"/>
          </ac:spMkLst>
        </pc:spChg>
      </pc:sldChg>
      <pc:sldChg chg="modSp">
        <pc:chgData name="Skuthälla Tanja" userId="S::tanja.skuthalla@ovph.fi::178ba649-bdec-4ba0-b6b5-65d2f655b5ca" providerId="AD" clId="Web-{280DCE6A-6F4F-417C-93FC-1F30C913689A}" dt="2024-09-19T13:12:46.311" v="7" actId="20577"/>
        <pc:sldMkLst>
          <pc:docMk/>
          <pc:sldMk cId="3334478465" sldId="276"/>
        </pc:sldMkLst>
        <pc:spChg chg="mod">
          <ac:chgData name="Skuthälla Tanja" userId="S::tanja.skuthalla@ovph.fi::178ba649-bdec-4ba0-b6b5-65d2f655b5ca" providerId="AD" clId="Web-{280DCE6A-6F4F-417C-93FC-1F30C913689A}" dt="2024-09-19T13:12:46.311" v="7" actId="20577"/>
          <ac:spMkLst>
            <pc:docMk/>
            <pc:sldMk cId="3334478465" sldId="276"/>
            <ac:spMk id="12" creationId="{8F52E8EC-3225-532D-11A0-5DB83B2D4ECA}"/>
          </ac:spMkLst>
        </pc:spChg>
      </pc:sldChg>
      <pc:sldChg chg="modSp">
        <pc:chgData name="Skuthälla Tanja" userId="S::tanja.skuthalla@ovph.fi::178ba649-bdec-4ba0-b6b5-65d2f655b5ca" providerId="AD" clId="Web-{280DCE6A-6F4F-417C-93FC-1F30C913689A}" dt="2024-09-19T13:12:52.655" v="8" actId="20577"/>
        <pc:sldMkLst>
          <pc:docMk/>
          <pc:sldMk cId="593007793" sldId="305"/>
        </pc:sldMkLst>
        <pc:spChg chg="mod">
          <ac:chgData name="Skuthälla Tanja" userId="S::tanja.skuthalla@ovph.fi::178ba649-bdec-4ba0-b6b5-65d2f655b5ca" providerId="AD" clId="Web-{280DCE6A-6F4F-417C-93FC-1F30C913689A}" dt="2024-09-19T13:12:52.655" v="8" actId="20577"/>
          <ac:spMkLst>
            <pc:docMk/>
            <pc:sldMk cId="593007793" sldId="305"/>
            <ac:spMk id="18" creationId="{8F52E8EC-3225-532D-11A0-5DB83B2D4ECA}"/>
          </ac:spMkLst>
        </pc:spChg>
      </pc:sldChg>
      <pc:sldChg chg="modSp">
        <pc:chgData name="Skuthälla Tanja" userId="S::tanja.skuthalla@ovph.fi::178ba649-bdec-4ba0-b6b5-65d2f655b5ca" providerId="AD" clId="Web-{280DCE6A-6F4F-417C-93FC-1F30C913689A}" dt="2024-09-19T13:12:25.451" v="2" actId="20577"/>
        <pc:sldMkLst>
          <pc:docMk/>
          <pc:sldMk cId="2885858284" sldId="333"/>
        </pc:sldMkLst>
        <pc:spChg chg="mod">
          <ac:chgData name="Skuthälla Tanja" userId="S::tanja.skuthalla@ovph.fi::178ba649-bdec-4ba0-b6b5-65d2f655b5ca" providerId="AD" clId="Web-{280DCE6A-6F4F-417C-93FC-1F30C913689A}" dt="2024-09-19T13:12:25.451" v="2" actId="20577"/>
          <ac:spMkLst>
            <pc:docMk/>
            <pc:sldMk cId="2885858284" sldId="333"/>
            <ac:spMk id="10" creationId="{8F52E8EC-3225-532D-11A0-5DB83B2D4ECA}"/>
          </ac:spMkLst>
        </pc:spChg>
      </pc:sldChg>
    </pc:docChg>
  </pc:docChgLst>
  <pc:docChgLst>
    <pc:chgData name="Skuthälla Tanja" userId="S::tanja.skuthalla@ovph.fi::178ba649-bdec-4ba0-b6b5-65d2f655b5ca" providerId="AD" clId="Web-{D793346B-8095-4067-AAB6-55AEF4F11199}"/>
    <pc:docChg chg="modSld">
      <pc:chgData name="Skuthälla Tanja" userId="S::tanja.skuthalla@ovph.fi::178ba649-bdec-4ba0-b6b5-65d2f655b5ca" providerId="AD" clId="Web-{D793346B-8095-4067-AAB6-55AEF4F11199}" dt="2024-09-20T11:43:32.763" v="1" actId="20577"/>
      <pc:docMkLst>
        <pc:docMk/>
      </pc:docMkLst>
      <pc:sldChg chg="modSp">
        <pc:chgData name="Skuthälla Tanja" userId="S::tanja.skuthalla@ovph.fi::178ba649-bdec-4ba0-b6b5-65d2f655b5ca" providerId="AD" clId="Web-{D793346B-8095-4067-AAB6-55AEF4F11199}" dt="2024-09-20T11:43:32.763" v="1" actId="20577"/>
        <pc:sldMkLst>
          <pc:docMk/>
          <pc:sldMk cId="593007793" sldId="305"/>
        </pc:sldMkLst>
        <pc:spChg chg="mod">
          <ac:chgData name="Skuthälla Tanja" userId="S::tanja.skuthalla@ovph.fi::178ba649-bdec-4ba0-b6b5-65d2f655b5ca" providerId="AD" clId="Web-{D793346B-8095-4067-AAB6-55AEF4F11199}" dt="2024-09-20T11:43:32.763" v="1" actId="20577"/>
          <ac:spMkLst>
            <pc:docMk/>
            <pc:sldMk cId="593007793" sldId="305"/>
            <ac:spMk id="10" creationId="{57F2AA32-F31B-4623-9592-B30CA097EEC5}"/>
          </ac:spMkLst>
        </pc:spChg>
      </pc:sldChg>
    </pc:docChg>
  </pc:docChgLst>
  <pc:docChgLst>
    <pc:chgData name="Skuthälla Tanja" userId="S::tanja.skuthalla@ovph.fi::178ba649-bdec-4ba0-b6b5-65d2f655b5ca" providerId="AD" clId="Web-{79D6DDE1-7AB0-42E8-B6A5-6234951AB02F}"/>
    <pc:docChg chg="modSld">
      <pc:chgData name="Skuthälla Tanja" userId="S::tanja.skuthalla@ovph.fi::178ba649-bdec-4ba0-b6b5-65d2f655b5ca" providerId="AD" clId="Web-{79D6DDE1-7AB0-42E8-B6A5-6234951AB02F}" dt="2024-09-20T11:42:42.143" v="5" actId="20577"/>
      <pc:docMkLst>
        <pc:docMk/>
      </pc:docMkLst>
      <pc:sldChg chg="modSp">
        <pc:chgData name="Skuthälla Tanja" userId="S::tanja.skuthalla@ovph.fi::178ba649-bdec-4ba0-b6b5-65d2f655b5ca" providerId="AD" clId="Web-{79D6DDE1-7AB0-42E8-B6A5-6234951AB02F}" dt="2024-09-20T11:42:31.174" v="2" actId="20577"/>
        <pc:sldMkLst>
          <pc:docMk/>
          <pc:sldMk cId="799574740" sldId="274"/>
        </pc:sldMkLst>
        <pc:spChg chg="mod">
          <ac:chgData name="Skuthälla Tanja" userId="S::tanja.skuthalla@ovph.fi::178ba649-bdec-4ba0-b6b5-65d2f655b5ca" providerId="AD" clId="Web-{79D6DDE1-7AB0-42E8-B6A5-6234951AB02F}" dt="2024-09-20T11:42:30.565" v="1" actId="20577"/>
          <ac:spMkLst>
            <pc:docMk/>
            <pc:sldMk cId="799574740" sldId="274"/>
            <ac:spMk id="4" creationId="{00000000-0000-0000-0000-000000000000}"/>
          </ac:spMkLst>
        </pc:spChg>
        <pc:spChg chg="mod">
          <ac:chgData name="Skuthälla Tanja" userId="S::tanja.skuthalla@ovph.fi::178ba649-bdec-4ba0-b6b5-65d2f655b5ca" providerId="AD" clId="Web-{79D6DDE1-7AB0-42E8-B6A5-6234951AB02F}" dt="2024-09-20T11:42:31.174" v="2" actId="20577"/>
          <ac:spMkLst>
            <pc:docMk/>
            <pc:sldMk cId="799574740" sldId="274"/>
            <ac:spMk id="38" creationId="{00000000-0000-0000-0000-000000000000}"/>
          </ac:spMkLst>
        </pc:spChg>
      </pc:sldChg>
      <pc:sldChg chg="modSp">
        <pc:chgData name="Skuthälla Tanja" userId="S::tanja.skuthalla@ovph.fi::178ba649-bdec-4ba0-b6b5-65d2f655b5ca" providerId="AD" clId="Web-{79D6DDE1-7AB0-42E8-B6A5-6234951AB02F}" dt="2024-09-20T11:42:42.143" v="5" actId="20577"/>
        <pc:sldMkLst>
          <pc:docMk/>
          <pc:sldMk cId="593007793" sldId="305"/>
        </pc:sldMkLst>
        <pc:spChg chg="mod">
          <ac:chgData name="Skuthälla Tanja" userId="S::tanja.skuthalla@ovph.fi::178ba649-bdec-4ba0-b6b5-65d2f655b5ca" providerId="AD" clId="Web-{79D6DDE1-7AB0-42E8-B6A5-6234951AB02F}" dt="2024-09-20T11:42:42.143" v="5" actId="20577"/>
          <ac:spMkLst>
            <pc:docMk/>
            <pc:sldMk cId="593007793" sldId="305"/>
            <ac:spMk id="10" creationId="{57F2AA32-F31B-4623-9592-B30CA097EEC5}"/>
          </ac:spMkLst>
        </pc:spChg>
      </pc:sldChg>
    </pc:docChg>
  </pc:docChgLst>
  <pc:docChgLst>
    <pc:chgData name="Skuthälla Tanja" userId="S::tanja.skuthalla@ovph.fi::178ba649-bdec-4ba0-b6b5-65d2f655b5ca" providerId="AD" clId="Web-{00BA68E8-BB6D-466F-9E82-80525E73E160}"/>
    <pc:docChg chg="modSld">
      <pc:chgData name="Skuthälla Tanja" userId="S::tanja.skuthalla@ovph.fi::178ba649-bdec-4ba0-b6b5-65d2f655b5ca" providerId="AD" clId="Web-{00BA68E8-BB6D-466F-9E82-80525E73E160}" dt="2024-09-20T07:09:49.346" v="0" actId="20577"/>
      <pc:docMkLst>
        <pc:docMk/>
      </pc:docMkLst>
      <pc:sldChg chg="modSp">
        <pc:chgData name="Skuthälla Tanja" userId="S::tanja.skuthalla@ovph.fi::178ba649-bdec-4ba0-b6b5-65d2f655b5ca" providerId="AD" clId="Web-{00BA68E8-BB6D-466F-9E82-80525E73E160}" dt="2024-09-20T07:09:49.346" v="0" actId="20577"/>
        <pc:sldMkLst>
          <pc:docMk/>
          <pc:sldMk cId="1655836150" sldId="272"/>
        </pc:sldMkLst>
        <pc:spChg chg="mod">
          <ac:chgData name="Skuthälla Tanja" userId="S::tanja.skuthalla@ovph.fi::178ba649-bdec-4ba0-b6b5-65d2f655b5ca" providerId="AD" clId="Web-{00BA68E8-BB6D-466F-9E82-80525E73E160}" dt="2024-09-20T07:09:49.346" v="0" actId="20577"/>
          <ac:spMkLst>
            <pc:docMk/>
            <pc:sldMk cId="1655836150" sldId="272"/>
            <ac:spMk id="10" creationId="{00000000-0000-0000-0000-000000000000}"/>
          </ac:spMkLst>
        </pc:spChg>
      </pc:sldChg>
    </pc:docChg>
  </pc:docChgLst>
  <pc:docChgLst>
    <pc:chgData name="Granö Anna" userId="a50b3b0e-1daf-4c22-886c-a5e083b43703" providerId="ADAL" clId="{6877704E-2F97-41A3-B8CA-9E822FF9E7DE}"/>
    <pc:docChg chg="undo custSel modSld modMainMaster">
      <pc:chgData name="Granö Anna" userId="a50b3b0e-1daf-4c22-886c-a5e083b43703" providerId="ADAL" clId="{6877704E-2F97-41A3-B8CA-9E822FF9E7DE}" dt="2024-04-23T07:55:08.235" v="360"/>
      <pc:docMkLst>
        <pc:docMk/>
      </pc:docMkLst>
      <pc:sldChg chg="modSp mod">
        <pc:chgData name="Granö Anna" userId="a50b3b0e-1daf-4c22-886c-a5e083b43703" providerId="ADAL" clId="{6877704E-2F97-41A3-B8CA-9E822FF9E7DE}" dt="2024-04-23T07:49:07.987" v="337" actId="13244"/>
        <pc:sldMkLst>
          <pc:docMk/>
          <pc:sldMk cId="1655836150" sldId="272"/>
        </pc:sldMkLst>
        <pc:spChg chg="mod">
          <ac:chgData name="Granö Anna" userId="a50b3b0e-1daf-4c22-886c-a5e083b43703" providerId="ADAL" clId="{6877704E-2F97-41A3-B8CA-9E822FF9E7DE}" dt="2024-04-23T07:47:14.547" v="328" actId="962"/>
          <ac:spMkLst>
            <pc:docMk/>
            <pc:sldMk cId="1655836150" sldId="272"/>
            <ac:spMk id="21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07.987" v="337" actId="13244"/>
          <ac:graphicFrameMkLst>
            <pc:docMk/>
            <pc:sldMk cId="1655836150" sldId="272"/>
            <ac:graphicFrameMk id="20" creationId="{825814EC-BF19-4135-8F6E-79065B38ACBE}"/>
          </ac:graphicFrameMkLst>
        </pc:graphicFrameChg>
        <pc:graphicFrameChg chg="mod">
          <ac:chgData name="Granö Anna" userId="a50b3b0e-1daf-4c22-886c-a5e083b43703" providerId="ADAL" clId="{6877704E-2F97-41A3-B8CA-9E822FF9E7DE}" dt="2024-04-23T07:48:50.632" v="336" actId="962"/>
          <ac:graphicFrameMkLst>
            <pc:docMk/>
            <pc:sldMk cId="1655836150" sldId="272"/>
            <ac:graphicFrameMk id="22" creationId="{A68B3D19-F342-7794-9931-D2209F2C3450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00.188" v="340" actId="962"/>
        <pc:sldMkLst>
          <pc:docMk/>
          <pc:sldMk cId="272733054" sldId="273"/>
        </pc:sldMkLst>
        <pc:spChg chg="mod">
          <ac:chgData name="Granö Anna" userId="a50b3b0e-1daf-4c22-886c-a5e083b43703" providerId="ADAL" clId="{6877704E-2F97-41A3-B8CA-9E822FF9E7DE}" dt="2024-04-23T07:50:00.188" v="340" actId="962"/>
          <ac:spMkLst>
            <pc:docMk/>
            <pc:sldMk cId="272733054" sldId="273"/>
            <ac:spMk id="18" creationId="{8F52E8EC-3225-532D-11A0-5DB83B2D4ECA}"/>
          </ac:spMkLst>
        </pc:spChg>
        <pc:graphicFrameChg chg="mod">
          <ac:chgData name="Granö Anna" userId="a50b3b0e-1daf-4c22-886c-a5e083b43703" providerId="ADAL" clId="{6877704E-2F97-41A3-B8CA-9E822FF9E7DE}" dt="2024-04-23T07:49:48.589" v="339" actId="13244"/>
          <ac:graphicFrameMkLst>
            <pc:docMk/>
            <pc:sldMk cId="272733054" sldId="273"/>
            <ac:graphicFrameMk id="19" creationId="{C3F2CFCD-341C-4728-B030-2BF84364B911}"/>
          </ac:graphicFrameMkLst>
        </pc:graphicFrameChg>
        <pc:graphicFrameChg chg="mod">
          <ac:chgData name="Granö Anna" userId="a50b3b0e-1daf-4c22-886c-a5e083b43703" providerId="ADAL" clId="{6877704E-2F97-41A3-B8CA-9E822FF9E7DE}" dt="2024-04-23T07:49:46.169" v="338" actId="13244"/>
          <ac:graphicFrameMkLst>
            <pc:docMk/>
            <pc:sldMk cId="272733054" sldId="273"/>
            <ac:graphicFrameMk id="20" creationId="{48F65734-8FE2-4F86-900C-9B99F2FC1E45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0:12.928" v="342" actId="962"/>
        <pc:sldMkLst>
          <pc:docMk/>
          <pc:sldMk cId="799574740" sldId="274"/>
        </pc:sldMkLst>
        <pc:spChg chg="ord">
          <ac:chgData name="Granö Anna" userId="a50b3b0e-1daf-4c22-886c-a5e083b43703" providerId="ADAL" clId="{6877704E-2F97-41A3-B8CA-9E822FF9E7DE}" dt="2024-04-23T07:50:09.694" v="341" actId="13244"/>
          <ac:spMkLst>
            <pc:docMk/>
            <pc:sldMk cId="799574740" sldId="274"/>
            <ac:spMk id="3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12.928" v="342" actId="962"/>
          <ac:spMkLst>
            <pc:docMk/>
            <pc:sldMk cId="799574740" sldId="274"/>
            <ac:spMk id="37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1.516" v="344" actId="962"/>
        <pc:sldMkLst>
          <pc:docMk/>
          <pc:sldMk cId="1763840058" sldId="275"/>
        </pc:sldMkLst>
        <pc:spChg chg="ord">
          <ac:chgData name="Granö Anna" userId="a50b3b0e-1daf-4c22-886c-a5e083b43703" providerId="ADAL" clId="{6877704E-2F97-41A3-B8CA-9E822FF9E7DE}" dt="2024-04-23T07:50:19.429" v="343" actId="13244"/>
          <ac:spMkLst>
            <pc:docMk/>
            <pc:sldMk cId="1763840058" sldId="275"/>
            <ac:spMk id="16" creationId="{00000000-0000-0000-0000-000000000000}"/>
          </ac:spMkLst>
        </pc:spChg>
        <pc:spChg chg="mod">
          <ac:chgData name="Granö Anna" userId="a50b3b0e-1daf-4c22-886c-a5e083b43703" providerId="ADAL" clId="{6877704E-2F97-41A3-B8CA-9E822FF9E7DE}" dt="2024-04-23T07:50:21.516" v="344" actId="962"/>
          <ac:spMkLst>
            <pc:docMk/>
            <pc:sldMk cId="1763840058" sldId="275"/>
            <ac:spMk id="2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25.318" v="345" actId="962"/>
        <pc:sldMkLst>
          <pc:docMk/>
          <pc:sldMk cId="3334478465" sldId="276"/>
        </pc:sldMkLst>
        <pc:spChg chg="mod">
          <ac:chgData name="Granö Anna" userId="a50b3b0e-1daf-4c22-886c-a5e083b43703" providerId="ADAL" clId="{6877704E-2F97-41A3-B8CA-9E822FF9E7DE}" dt="2024-04-23T07:50:25.318" v="345" actId="962"/>
          <ac:spMkLst>
            <pc:docMk/>
            <pc:sldMk cId="3334478465" sldId="276"/>
            <ac:spMk id="12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3.771" v="346" actId="962"/>
        <pc:sldMkLst>
          <pc:docMk/>
          <pc:sldMk cId="2396323148" sldId="281"/>
        </pc:sldMkLst>
        <pc:spChg chg="mod">
          <ac:chgData name="Granö Anna" userId="a50b3b0e-1daf-4c22-886c-a5e083b43703" providerId="ADAL" clId="{6877704E-2F97-41A3-B8CA-9E822FF9E7DE}" dt="2024-04-23T07:50:33.771" v="346" actId="962"/>
          <ac:spMkLst>
            <pc:docMk/>
            <pc:sldMk cId="2396323148" sldId="281"/>
            <ac:spMk id="11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50:38.024" v="347" actId="962"/>
        <pc:sldMkLst>
          <pc:docMk/>
          <pc:sldMk cId="593007793" sldId="305"/>
        </pc:sldMkLst>
        <pc:spChg chg="mod">
          <ac:chgData name="Granö Anna" userId="a50b3b0e-1daf-4c22-886c-a5e083b43703" providerId="ADAL" clId="{6877704E-2F97-41A3-B8CA-9E822FF9E7DE}" dt="2024-04-23T07:50:38.024" v="347" actId="962"/>
          <ac:spMkLst>
            <pc:docMk/>
            <pc:sldMk cId="593007793" sldId="305"/>
            <ac:spMk id="18" creationId="{8F52E8EC-3225-532D-11A0-5DB83B2D4ECA}"/>
          </ac:spMkLst>
        </pc:spChg>
      </pc:sldChg>
      <pc:sldChg chg="modSp mod">
        <pc:chgData name="Granö Anna" userId="a50b3b0e-1daf-4c22-886c-a5e083b43703" providerId="ADAL" clId="{6877704E-2F97-41A3-B8CA-9E822FF9E7DE}" dt="2024-04-23T07:44:10.172" v="161" actId="962"/>
        <pc:sldMkLst>
          <pc:docMk/>
          <pc:sldMk cId="2885858284" sldId="333"/>
        </pc:sldMkLst>
        <pc:spChg chg="mod ord">
          <ac:chgData name="Granö Anna" userId="a50b3b0e-1daf-4c22-886c-a5e083b43703" providerId="ADAL" clId="{6877704E-2F97-41A3-B8CA-9E822FF9E7DE}" dt="2024-04-23T07:42:51.429" v="5" actId="1076"/>
          <ac:spMkLst>
            <pc:docMk/>
            <pc:sldMk cId="2885858284" sldId="333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2:44.535" v="4" actId="13244"/>
          <ac:spMkLst>
            <pc:docMk/>
            <pc:sldMk cId="2885858284" sldId="333"/>
            <ac:spMk id="10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2:54.153" v="6" actId="14100"/>
          <ac:spMkLst>
            <pc:docMk/>
            <pc:sldMk cId="2885858284" sldId="333"/>
            <ac:spMk id="17" creationId="{715897E7-9E1B-4E35-8EAD-FDB15C32FE76}"/>
          </ac:spMkLst>
        </pc:spChg>
        <pc:spChg chg="ord">
          <ac:chgData name="Granö Anna" userId="a50b3b0e-1daf-4c22-886c-a5e083b43703" providerId="ADAL" clId="{6877704E-2F97-41A3-B8CA-9E822FF9E7DE}" dt="2024-04-23T07:42:36.905" v="2" actId="13244"/>
          <ac:spMkLst>
            <pc:docMk/>
            <pc:sldMk cId="2885858284" sldId="333"/>
            <ac:spMk id="19" creationId="{6829BDC0-D2EE-44A0-96A7-77DEEE497C10}"/>
          </ac:spMkLst>
        </pc:spChg>
        <pc:spChg chg="mod">
          <ac:chgData name="Granö Anna" userId="a50b3b0e-1daf-4c22-886c-a5e083b43703" providerId="ADAL" clId="{6877704E-2F97-41A3-B8CA-9E822FF9E7DE}" dt="2024-04-23T07:43:07.490" v="10" actId="20577"/>
          <ac:spMkLst>
            <pc:docMk/>
            <pc:sldMk cId="2885858284" sldId="333"/>
            <ac:spMk id="20" creationId="{C562E4A5-DFF2-465B-9E27-89CDFE065799}"/>
          </ac:spMkLst>
        </pc:spChg>
        <pc:graphicFrameChg chg="mod">
          <ac:chgData name="Granö Anna" userId="a50b3b0e-1daf-4c22-886c-a5e083b43703" providerId="ADAL" clId="{6877704E-2F97-41A3-B8CA-9E822FF9E7DE}" dt="2024-04-23T07:44:10.172" v="161" actId="962"/>
          <ac:graphicFrameMkLst>
            <pc:docMk/>
            <pc:sldMk cId="2885858284" sldId="333"/>
            <ac:graphicFrameMk id="3" creationId="{28AB08FD-E4CE-4E93-9A5E-44D9219E4891}"/>
          </ac:graphicFrameMkLst>
        </pc:graphicFrameChg>
      </pc:sldChg>
      <pc:sldChg chg="modSp mod">
        <pc:chgData name="Granö Anna" userId="a50b3b0e-1daf-4c22-886c-a5e083b43703" providerId="ADAL" clId="{6877704E-2F97-41A3-B8CA-9E822FF9E7DE}" dt="2024-04-23T07:55:08.235" v="360"/>
        <pc:sldMkLst>
          <pc:docMk/>
          <pc:sldMk cId="3176692888" sldId="335"/>
        </pc:sldMkLst>
        <pc:spChg chg="mod">
          <ac:chgData name="Granö Anna" userId="a50b3b0e-1daf-4c22-886c-a5e083b43703" providerId="ADAL" clId="{6877704E-2F97-41A3-B8CA-9E822FF9E7DE}" dt="2024-04-23T07:55:08.235" v="360"/>
          <ac:spMkLst>
            <pc:docMk/>
            <pc:sldMk cId="3176692888" sldId="335"/>
            <ac:spMk id="5" creationId="{00000000-0000-0000-0000-000000000000}"/>
          </ac:spMkLst>
        </pc:spChg>
      </pc:sldChg>
      <pc:sldChg chg="modSp mod">
        <pc:chgData name="Granö Anna" userId="a50b3b0e-1daf-4c22-886c-a5e083b43703" providerId="ADAL" clId="{6877704E-2F97-41A3-B8CA-9E822FF9E7DE}" dt="2024-04-23T07:51:05.811" v="349" actId="962"/>
        <pc:sldMkLst>
          <pc:docMk/>
          <pc:sldMk cId="2003872876" sldId="337"/>
        </pc:sldMkLst>
        <pc:spChg chg="mod">
          <ac:chgData name="Granö Anna" userId="a50b3b0e-1daf-4c22-886c-a5e083b43703" providerId="ADAL" clId="{6877704E-2F97-41A3-B8CA-9E822FF9E7DE}" dt="2024-04-23T07:51:05.811" v="349" actId="962"/>
          <ac:spMkLst>
            <pc:docMk/>
            <pc:sldMk cId="2003872876" sldId="337"/>
            <ac:spMk id="16" creationId="{8F52E8EC-3225-532D-11A0-5DB83B2D4ECA}"/>
          </ac:spMkLst>
        </pc:spChg>
      </pc:sldChg>
      <pc:sldChg chg="addSp delSp modSp mod">
        <pc:chgData name="Granö Anna" userId="a50b3b0e-1daf-4c22-886c-a5e083b43703" providerId="ADAL" clId="{6877704E-2F97-41A3-B8CA-9E822FF9E7DE}" dt="2024-04-23T07:46:21.885" v="327" actId="1076"/>
        <pc:sldMkLst>
          <pc:docMk/>
          <pc:sldMk cId="3314150173" sldId="338"/>
        </pc:sldMkLst>
        <pc:spChg chg="mod ord">
          <ac:chgData name="Granö Anna" userId="a50b3b0e-1daf-4c22-886c-a5e083b43703" providerId="ADAL" clId="{6877704E-2F97-41A3-B8CA-9E822FF9E7DE}" dt="2024-04-23T07:45:53.512" v="320" actId="13244"/>
          <ac:spMkLst>
            <pc:docMk/>
            <pc:sldMk cId="3314150173" sldId="338"/>
            <ac:spMk id="4" creationId="{29CDDFF1-0593-4D14-8189-688B0DE869A9}"/>
          </ac:spMkLst>
        </pc:spChg>
        <pc:spChg chg="mod ord">
          <ac:chgData name="Granö Anna" userId="a50b3b0e-1daf-4c22-886c-a5e083b43703" providerId="ADAL" clId="{6877704E-2F97-41A3-B8CA-9E822FF9E7DE}" dt="2024-04-23T07:46:21.885" v="327" actId="1076"/>
          <ac:spMkLst>
            <pc:docMk/>
            <pc:sldMk cId="3314150173" sldId="338"/>
            <ac:spMk id="6" creationId="{4D65260D-305E-4CF2-A4C9-9D0D956D50A9}"/>
          </ac:spMkLst>
        </pc:spChg>
        <pc:spChg chg="mod">
          <ac:chgData name="Granö Anna" userId="a50b3b0e-1daf-4c22-886c-a5e083b43703" providerId="ADAL" clId="{6877704E-2F97-41A3-B8CA-9E822FF9E7DE}" dt="2024-04-23T07:45:35.775" v="315" actId="14100"/>
          <ac:spMkLst>
            <pc:docMk/>
            <pc:sldMk cId="3314150173" sldId="338"/>
            <ac:spMk id="10" creationId="{BC4E5624-A159-4379-A563-502CBF058DE2}"/>
          </ac:spMkLst>
        </pc:spChg>
        <pc:spChg chg="ord">
          <ac:chgData name="Granö Anna" userId="a50b3b0e-1daf-4c22-886c-a5e083b43703" providerId="ADAL" clId="{6877704E-2F97-41A3-B8CA-9E822FF9E7DE}" dt="2024-04-23T07:46:11.658" v="324" actId="13244"/>
          <ac:spMkLst>
            <pc:docMk/>
            <pc:sldMk cId="3314150173" sldId="338"/>
            <ac:spMk id="12" creationId="{8DE576D7-C5DB-4FFE-8114-22DD6769B7F6}"/>
          </ac:spMkLst>
        </pc:spChg>
        <pc:spChg chg="mod ord">
          <ac:chgData name="Granö Anna" userId="a50b3b0e-1daf-4c22-886c-a5e083b43703" providerId="ADAL" clId="{6877704E-2F97-41A3-B8CA-9E822FF9E7DE}" dt="2024-04-23T07:45:55.486" v="322" actId="13244"/>
          <ac:spMkLst>
            <pc:docMk/>
            <pc:sldMk cId="3314150173" sldId="338"/>
            <ac:spMk id="13" creationId="{8F52E8EC-3225-532D-11A0-5DB83B2D4ECA}"/>
          </ac:spMkLst>
        </pc:spChg>
        <pc:spChg chg="mod ord">
          <ac:chgData name="Granö Anna" userId="a50b3b0e-1daf-4c22-886c-a5e083b43703" providerId="ADAL" clId="{6877704E-2F97-41A3-B8CA-9E822FF9E7DE}" dt="2024-04-23T07:46:00.679" v="323" actId="13244"/>
          <ac:spMkLst>
            <pc:docMk/>
            <pc:sldMk cId="3314150173" sldId="338"/>
            <ac:spMk id="17" creationId="{715897E7-9E1B-4E35-8EAD-FDB15C32FE76}"/>
          </ac:spMkLst>
        </pc:spChg>
        <pc:graphicFrameChg chg="add del mod">
          <ac:chgData name="Granö Anna" userId="a50b3b0e-1daf-4c22-886c-a5e083b43703" providerId="ADAL" clId="{6877704E-2F97-41A3-B8CA-9E822FF9E7DE}" dt="2024-04-23T07:45:28.950" v="314" actId="962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MasterChg chg="modSldLayout">
        <pc:chgData name="Granö Anna" userId="a50b3b0e-1daf-4c22-886c-a5e083b43703" providerId="ADAL" clId="{6877704E-2F97-41A3-B8CA-9E822FF9E7DE}" dt="2024-04-23T07:50:58.730" v="348"/>
        <pc:sldMasterMkLst>
          <pc:docMk/>
          <pc:sldMasterMk cId="3231554497" sldId="2147483661"/>
        </pc:sldMasterMkLst>
        <pc:sldLayoutChg chg="addSp modSp">
          <pc:chgData name="Granö Anna" userId="a50b3b0e-1daf-4c22-886c-a5e083b43703" providerId="ADAL" clId="{6877704E-2F97-41A3-B8CA-9E822FF9E7DE}" dt="2024-04-23T07:50:58.730" v="348"/>
          <pc:sldLayoutMkLst>
            <pc:docMk/>
            <pc:sldMasterMk cId="3231554497" sldId="2147483661"/>
            <pc:sldLayoutMk cId="1320928607" sldId="2147483706"/>
          </pc:sldLayoutMkLst>
          <pc:spChg chg="add mod">
            <ac:chgData name="Granö Anna" userId="a50b3b0e-1daf-4c22-886c-a5e083b43703" providerId="ADAL" clId="{6877704E-2F97-41A3-B8CA-9E822FF9E7DE}" dt="2024-04-23T07:50:58.730" v="348"/>
            <ac:spMkLst>
              <pc:docMk/>
              <pc:sldMasterMk cId="3231554497" sldId="2147483661"/>
              <pc:sldLayoutMk cId="1320928607" sldId="2147483706"/>
              <ac:spMk id="2" creationId="{8FEE064F-7E84-F78F-AAF9-FCAA97928638}"/>
            </ac:spMkLst>
          </pc:spChg>
        </pc:sldLayoutChg>
      </pc:sldMasterChg>
    </pc:docChg>
  </pc:docChgLst>
  <pc:docChgLst>
    <pc:chgData name="Skuthälla Tanja" userId="S::tanja.skuthalla@ovph.fi::178ba649-bdec-4ba0-b6b5-65d2f655b5ca" providerId="AD" clId="Web-{118C00D0-7580-4730-97BB-EAC157622385}"/>
    <pc:docChg chg="modSld">
      <pc:chgData name="Skuthälla Tanja" userId="S::tanja.skuthalla@ovph.fi::178ba649-bdec-4ba0-b6b5-65d2f655b5ca" providerId="AD" clId="Web-{118C00D0-7580-4730-97BB-EAC157622385}" dt="2024-05-21T11:20:17.697" v="0" actId="20577"/>
      <pc:docMkLst>
        <pc:docMk/>
      </pc:docMkLst>
      <pc:sldChg chg="modSp">
        <pc:chgData name="Skuthälla Tanja" userId="S::tanja.skuthalla@ovph.fi::178ba649-bdec-4ba0-b6b5-65d2f655b5ca" providerId="AD" clId="Web-{118C00D0-7580-4730-97BB-EAC157622385}" dt="2024-05-21T11:20:17.697" v="0" actId="20577"/>
        <pc:sldMkLst>
          <pc:docMk/>
          <pc:sldMk cId="3176692888" sldId="335"/>
        </pc:sldMkLst>
        <pc:spChg chg="mod">
          <ac:chgData name="Skuthälla Tanja" userId="S::tanja.skuthalla@ovph.fi::178ba649-bdec-4ba0-b6b5-65d2f655b5ca" providerId="AD" clId="Web-{118C00D0-7580-4730-97BB-EAC157622385}" dt="2024-05-21T11:20:17.697" v="0" actId="20577"/>
          <ac:spMkLst>
            <pc:docMk/>
            <pc:sldMk cId="3176692888" sldId="335"/>
            <ac:spMk id="3" creationId="{CE2751FD-BF62-47E2-835B-FEDE70EA777A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84-468C-A156-AB12287A43F1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84-468C-A156-AB12287A43F1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84-468C-A156-AB12287A43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32</c:v>
                </c:pt>
                <c:pt idx="1">
                  <c:v>22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984-468C-A156-AB12287A43F1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6361045009734929"/>
          <c:h val="0.542617435314214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44</c:v>
                </c:pt>
                <c:pt idx="1">
                  <c:v>30</c:v>
                </c:pt>
                <c:pt idx="2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C2-4F64-82A7-4A4B80CEC1F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39</c:v>
                </c:pt>
                <c:pt idx="1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C2-4F64-82A7-4A4B80CEC1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F-4E5B-914E-F59955F435C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0F-4E5B-914E-F59955F435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24.9.2024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0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0DF54-D132-4835-A060-2DDF250019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10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FEE064F-7E84-F78F-AAF9-FCAA97928638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272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D09816E-571C-4CDC-8FB5-957944848C57}"/>
              </a:ext>
            </a:extLst>
          </p:cNvPr>
          <p:cNvCxnSpPr/>
          <p:nvPr userDrawn="1"/>
        </p:nvCxnSpPr>
        <p:spPr>
          <a:xfrm>
            <a:off x="8474478" y="1344706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BDBFFF5-7BFA-4362-92E3-32B31006B579}"/>
              </a:ext>
            </a:extLst>
          </p:cNvPr>
          <p:cNvCxnSpPr/>
          <p:nvPr userDrawn="1"/>
        </p:nvCxnSpPr>
        <p:spPr>
          <a:xfrm>
            <a:off x="1106905" y="4735629"/>
            <a:ext cx="736653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06DE7B3-18F1-4732-8F38-7B0A839DDD40}"/>
              </a:ext>
            </a:extLst>
          </p:cNvPr>
          <p:cNvCxnSpPr>
            <a:cxnSpLocks/>
          </p:cNvCxnSpPr>
          <p:nvPr userDrawn="1"/>
        </p:nvCxnSpPr>
        <p:spPr>
          <a:xfrm>
            <a:off x="4884885" y="4735629"/>
            <a:ext cx="0" cy="22837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410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32441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10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0" r:id="rId13"/>
    <p:sldLayoutId id="2147483701" r:id="rId14"/>
    <p:sldLayoutId id="2147483702" r:id="rId15"/>
    <p:sldLayoutId id="2147483703" r:id="rId16"/>
    <p:sldLayoutId id="2147483704" r:id="rId17"/>
    <p:sldLayoutId id="2147483705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sterbottensvalfard.fi/sa-har-fungerar-vi/kundens-och-patientens-rattigheter/tillgang-till-vard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6950" y="3402642"/>
            <a:ext cx="7934716" cy="92621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sz="1700" dirty="0" err="1"/>
              <a:t>Verksamhetsområde</a:t>
            </a:r>
            <a:r>
              <a:rPr lang="fi-FI" sz="1700" dirty="0"/>
              <a:t>: </a:t>
            </a:r>
            <a:r>
              <a:rPr lang="fi-FI" sz="1700" dirty="0" err="1"/>
              <a:t>Sjukhusservice</a:t>
            </a:r>
            <a:r>
              <a:rPr lang="fi-FI" sz="1700" dirty="0"/>
              <a:t>  </a:t>
            </a:r>
            <a:br>
              <a:rPr lang="fi-FI" sz="1700" dirty="0"/>
            </a:br>
            <a:br>
              <a:rPr lang="fi-FI" sz="1700" dirty="0"/>
            </a:br>
            <a:r>
              <a:rPr lang="fi-FI" sz="1700" dirty="0" err="1"/>
              <a:t>Resultatområde</a:t>
            </a:r>
            <a:r>
              <a:rPr lang="fi-FI" sz="1700" dirty="0"/>
              <a:t>: </a:t>
            </a:r>
            <a:r>
              <a:rPr lang="fi-FI" sz="1700" dirty="0" err="1"/>
              <a:t>Operationsverksamhet</a:t>
            </a:r>
            <a:endParaRPr lang="fi-FI" sz="1700" dirty="0"/>
          </a:p>
          <a:p>
            <a:r>
              <a:rPr lang="fi-FI" sz="1700" dirty="0" err="1"/>
              <a:t>Period</a:t>
            </a:r>
            <a:r>
              <a:rPr lang="fi-FI" sz="1700" dirty="0"/>
              <a:t> </a:t>
            </a:r>
            <a:r>
              <a:rPr lang="fi-FI" sz="1700" dirty="0" err="1"/>
              <a:t>som</a:t>
            </a:r>
            <a:r>
              <a:rPr lang="fi-FI" sz="1700" dirty="0"/>
              <a:t> </a:t>
            </a:r>
            <a:r>
              <a:rPr lang="fi-FI" sz="1700" dirty="0" err="1"/>
              <a:t>ska</a:t>
            </a:r>
            <a:r>
              <a:rPr lang="fi-FI" sz="1700" dirty="0"/>
              <a:t> </a:t>
            </a:r>
            <a:r>
              <a:rPr lang="fi-FI" sz="1700" dirty="0" err="1"/>
              <a:t>rapporteras</a:t>
            </a:r>
            <a:r>
              <a:rPr lang="fi-FI" sz="1700" dirty="0"/>
              <a:t>: 5-8.2024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händelser​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F1DC-4902-4D8A-B687-69EEBF6F36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92000" y="432000"/>
            <a:ext cx="9327754" cy="774907"/>
          </a:xfrm>
        </p:spPr>
        <p:txBody>
          <a:bodyPr>
            <a:normAutofit/>
          </a:bodyPr>
          <a:lstStyle/>
          <a:p>
            <a:r>
              <a:rPr lang="fi-FI" b="1" dirty="0" err="1"/>
              <a:t>Tillgänglighet</a:t>
            </a:r>
            <a:r>
              <a:rPr lang="fi-FI" b="1" dirty="0"/>
              <a:t> </a:t>
            </a:r>
            <a:r>
              <a:rPr lang="fi-FI" sz="2000" b="1" dirty="0"/>
              <a:t>(</a:t>
            </a:r>
            <a:r>
              <a:rPr lang="fi-FI" sz="2000" b="1" dirty="0" err="1"/>
              <a:t>uppgiften</a:t>
            </a:r>
            <a:r>
              <a:rPr lang="fi-FI" sz="2000" b="1" dirty="0"/>
              <a:t> för 1-4/2024 i </a:t>
            </a:r>
            <a:r>
              <a:rPr lang="fi-FI" sz="2000" b="1" dirty="0" err="1"/>
              <a:t>parentesen</a:t>
            </a:r>
            <a:r>
              <a:rPr lang="fi-FI" sz="2000" b="1" dirty="0"/>
              <a:t>)</a:t>
            </a:r>
            <a:endParaRPr lang="fi-FI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E576D7-C5DB-4FFE-8114-22DD6769B7F6}"/>
              </a:ext>
            </a:extLst>
          </p:cNvPr>
          <p:cNvSpPr txBox="1"/>
          <p:nvPr/>
        </p:nvSpPr>
        <p:spPr>
          <a:xfrm>
            <a:off x="1242372" y="1732004"/>
            <a:ext cx="8266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TILLGÅNG TILL VÅRD INOM HÄLSOVÅRDSTJÄNSTER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29BDC0-D2EE-44A0-96A7-77DEEE497C10}"/>
              </a:ext>
            </a:extLst>
          </p:cNvPr>
          <p:cNvSpPr txBox="1"/>
          <p:nvPr/>
        </p:nvSpPr>
        <p:spPr>
          <a:xfrm>
            <a:off x="1242372" y="2202833"/>
            <a:ext cx="49778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err="1">
                <a:solidFill>
                  <a:schemeClr val="bg1"/>
                </a:solidFill>
              </a:rPr>
              <a:t>Uppgifter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om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den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specialitetsvisa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kösituationen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samt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hur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vårdgarantin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uppfylls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hittas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på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Österbottens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välfärdsområdes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webbplats</a:t>
            </a:r>
            <a:r>
              <a:rPr lang="fi-FI">
                <a:solidFill>
                  <a:schemeClr val="bg1"/>
                </a:solidFill>
              </a:rPr>
              <a:t>. </a:t>
            </a:r>
            <a:r>
              <a:rPr lang="fi-FI" err="1">
                <a:solidFill>
                  <a:schemeClr val="bg1"/>
                </a:solidFill>
              </a:rPr>
              <a:t>Informationen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uppdateras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månadsvis</a:t>
            </a:r>
            <a:r>
              <a:rPr lang="fi-FI">
                <a:solidFill>
                  <a:schemeClr val="bg1"/>
                </a:solidFill>
              </a:rPr>
              <a:t>.</a:t>
            </a:r>
          </a:p>
          <a:p>
            <a:r>
              <a:rPr lang="fi-FI" err="1">
                <a:solidFill>
                  <a:schemeClr val="bg1"/>
                </a:solidFill>
                <a:hlinkClick r:id="rId2"/>
              </a:rPr>
              <a:t>Läs</a:t>
            </a:r>
            <a:r>
              <a:rPr lang="fi-FI">
                <a:solidFill>
                  <a:schemeClr val="bg1"/>
                </a:solidFill>
                <a:hlinkClick r:id="rId2"/>
              </a:rPr>
              <a:t> </a:t>
            </a:r>
            <a:r>
              <a:rPr lang="fi-FI" err="1">
                <a:solidFill>
                  <a:schemeClr val="bg1"/>
                </a:solidFill>
                <a:hlinkClick r:id="rId2"/>
              </a:rPr>
              <a:t>mera</a:t>
            </a:r>
            <a:r>
              <a:rPr lang="fi-FI">
                <a:solidFill>
                  <a:schemeClr val="bg1"/>
                </a:solidFill>
                <a:hlinkClick r:id="rId2"/>
              </a:rPr>
              <a:t> </a:t>
            </a:r>
            <a:r>
              <a:rPr lang="fi-FI" err="1">
                <a:solidFill>
                  <a:schemeClr val="bg1"/>
                </a:solidFill>
                <a:hlinkClick r:id="rId2"/>
              </a:rPr>
              <a:t>om</a:t>
            </a:r>
            <a:r>
              <a:rPr lang="fi-FI">
                <a:solidFill>
                  <a:schemeClr val="bg1"/>
                </a:solidFill>
                <a:hlinkClick r:id="rId2"/>
              </a:rPr>
              <a:t> </a:t>
            </a:r>
            <a:r>
              <a:rPr lang="fi-FI" err="1">
                <a:solidFill>
                  <a:schemeClr val="bg1"/>
                </a:solidFill>
                <a:hlinkClick r:id="rId2"/>
              </a:rPr>
              <a:t>vårdens</a:t>
            </a:r>
            <a:r>
              <a:rPr lang="fi-FI">
                <a:solidFill>
                  <a:schemeClr val="bg1"/>
                </a:solidFill>
                <a:hlinkClick r:id="rId2"/>
              </a:rPr>
              <a:t> </a:t>
            </a:r>
            <a:r>
              <a:rPr lang="fi-FI" err="1">
                <a:solidFill>
                  <a:schemeClr val="bg1"/>
                </a:solidFill>
                <a:hlinkClick r:id="rId2"/>
              </a:rPr>
              <a:t>tillgänglighet</a:t>
            </a:r>
            <a:r>
              <a:rPr lang="fi-FI">
                <a:solidFill>
                  <a:schemeClr val="bg1"/>
                </a:solidFill>
                <a:hlinkClick r:id="rId2"/>
              </a:rPr>
              <a:t> </a:t>
            </a:r>
            <a:r>
              <a:rPr lang="fi-FI" err="1">
                <a:solidFill>
                  <a:schemeClr val="bg1"/>
                </a:solidFill>
                <a:hlinkClick r:id="rId2"/>
              </a:rPr>
              <a:t>och</a:t>
            </a:r>
            <a:r>
              <a:rPr lang="fi-FI">
                <a:solidFill>
                  <a:schemeClr val="bg1"/>
                </a:solidFill>
                <a:hlinkClick r:id="rId2"/>
              </a:rPr>
              <a:t> </a:t>
            </a:r>
            <a:r>
              <a:rPr lang="fi-FI" err="1">
                <a:solidFill>
                  <a:schemeClr val="bg1"/>
                </a:solidFill>
                <a:hlinkClick r:id="rId2"/>
              </a:rPr>
              <a:t>väntetider</a:t>
            </a:r>
            <a:r>
              <a:rPr lang="fi-FI">
                <a:solidFill>
                  <a:schemeClr val="bg1"/>
                </a:solidFill>
                <a:hlinkClick r:id="rId2"/>
              </a:rPr>
              <a:t>.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4361DC-341B-4E68-B300-9D7C91862B66}"/>
              </a:ext>
            </a:extLst>
          </p:cNvPr>
          <p:cNvSpPr txBox="1"/>
          <p:nvPr/>
        </p:nvSpPr>
        <p:spPr>
          <a:xfrm>
            <a:off x="1201571" y="4849567"/>
            <a:ext cx="4007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FLYTTADE OCH AVBOKADE TIDER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62E4A5-DFF2-465B-9E27-89CDFE065799}"/>
              </a:ext>
            </a:extLst>
          </p:cNvPr>
          <p:cNvSpPr txBox="1"/>
          <p:nvPr/>
        </p:nvSpPr>
        <p:spPr>
          <a:xfrm>
            <a:off x="1242372" y="5458753"/>
            <a:ext cx="39667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BEROENDE AV </a:t>
            </a:r>
          </a:p>
          <a:p>
            <a:r>
              <a:rPr lang="fi-FI" sz="1600" dirty="0">
                <a:solidFill>
                  <a:schemeClr val="bg1"/>
                </a:solidFill>
              </a:rPr>
              <a:t>ORGANISTATION:  17 (26)</a:t>
            </a:r>
          </a:p>
          <a:p>
            <a:endParaRPr lang="fi-FI" sz="160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BEROENDE AV PATIENTEN:  69 (97)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CDDFF1-0593-4D14-8189-688B0DE869A9}"/>
              </a:ext>
            </a:extLst>
          </p:cNvPr>
          <p:cNvSpPr txBox="1"/>
          <p:nvPr/>
        </p:nvSpPr>
        <p:spPr>
          <a:xfrm>
            <a:off x="8476757" y="1413529"/>
            <a:ext cx="361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KORRIGERANDE ÅTGÄRDER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5897E7-9E1B-4E35-8EAD-FDB15C32FE76}"/>
              </a:ext>
            </a:extLst>
          </p:cNvPr>
          <p:cNvSpPr txBox="1"/>
          <p:nvPr/>
        </p:nvSpPr>
        <p:spPr>
          <a:xfrm>
            <a:off x="8516314" y="1847612"/>
            <a:ext cx="367568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>
                <a:solidFill>
                  <a:schemeClr val="bg1"/>
                </a:solidFill>
              </a:rPr>
              <a:t>Arbetet</a:t>
            </a:r>
            <a:r>
              <a:rPr lang="fi-FI" dirty="0">
                <a:solidFill>
                  <a:schemeClr val="bg1"/>
                </a:solidFill>
              </a:rPr>
              <a:t> för </a:t>
            </a:r>
            <a:r>
              <a:rPr lang="fi-FI" dirty="0" err="1">
                <a:solidFill>
                  <a:schemeClr val="bg1"/>
                </a:solidFill>
              </a:rPr>
              <a:t>att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kontinuerligt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öka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operationssalarnas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användningsgrad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fortgår</a:t>
            </a:r>
            <a:r>
              <a:rPr lang="fi-FI" dirty="0">
                <a:solidFill>
                  <a:schemeClr val="bg1"/>
                </a:solidFill>
              </a:rPr>
              <a:t>. </a:t>
            </a: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dirty="0" err="1">
                <a:solidFill>
                  <a:schemeClr val="bg1"/>
                </a:solidFill>
              </a:rPr>
              <a:t>Fördelningen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operationssalar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mellan</a:t>
            </a:r>
            <a:r>
              <a:rPr lang="fi-FI" dirty="0">
                <a:solidFill>
                  <a:schemeClr val="bg1"/>
                </a:solidFill>
              </a:rPr>
              <a:t> de </a:t>
            </a:r>
            <a:r>
              <a:rPr lang="fi-FI" dirty="0" err="1">
                <a:solidFill>
                  <a:schemeClr val="bg1"/>
                </a:solidFill>
              </a:rPr>
              <a:t>olika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specialiteterna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görs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utgående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från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behovet</a:t>
            </a:r>
            <a:r>
              <a:rPr lang="fi-FI" dirty="0">
                <a:solidFill>
                  <a:schemeClr val="bg1"/>
                </a:solidFill>
              </a:rPr>
              <a:t> (</a:t>
            </a:r>
            <a:r>
              <a:rPr lang="fi-FI" dirty="0" err="1">
                <a:solidFill>
                  <a:schemeClr val="bg1"/>
                </a:solidFill>
              </a:rPr>
              <a:t>köerna</a:t>
            </a:r>
            <a:r>
              <a:rPr lang="fi-FI" dirty="0">
                <a:solidFill>
                  <a:schemeClr val="bg1"/>
                </a:solidFill>
              </a:rPr>
              <a:t>) </a:t>
            </a:r>
            <a:r>
              <a:rPr lang="fi-FI" dirty="0" err="1">
                <a:solidFill>
                  <a:schemeClr val="bg1"/>
                </a:solidFill>
              </a:rPr>
              <a:t>och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resurserna</a:t>
            </a:r>
            <a:r>
              <a:rPr lang="fi-FI" dirty="0">
                <a:solidFill>
                  <a:schemeClr val="bg1"/>
                </a:solidFill>
              </a:rPr>
              <a:t>. </a:t>
            </a:r>
            <a:r>
              <a:rPr lang="fi-FI" dirty="0" err="1">
                <a:solidFill>
                  <a:schemeClr val="bg1"/>
                </a:solidFill>
              </a:rPr>
              <a:t>Fördelningen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utvärderas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och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uppdateras</a:t>
            </a:r>
            <a:r>
              <a:rPr lang="fi-FI" dirty="0">
                <a:solidFill>
                  <a:schemeClr val="bg1"/>
                </a:solidFill>
              </a:rPr>
              <a:t> 2-3 </a:t>
            </a:r>
            <a:r>
              <a:rPr lang="fi-FI" dirty="0" err="1">
                <a:solidFill>
                  <a:schemeClr val="bg1"/>
                </a:solidFill>
              </a:rPr>
              <a:t>gånger</a:t>
            </a:r>
            <a:r>
              <a:rPr lang="fi-FI" dirty="0">
                <a:solidFill>
                  <a:schemeClr val="bg1"/>
                </a:solidFill>
              </a:rPr>
              <a:t>/</a:t>
            </a:r>
            <a:r>
              <a:rPr lang="fi-FI" dirty="0" err="1">
                <a:solidFill>
                  <a:schemeClr val="bg1"/>
                </a:solidFill>
              </a:rPr>
              <a:t>år</a:t>
            </a:r>
            <a:r>
              <a:rPr lang="fi-FI" dirty="0">
                <a:solidFill>
                  <a:schemeClr val="bg1"/>
                </a:solidFill>
              </a:rPr>
              <a:t>. </a:t>
            </a:r>
            <a:r>
              <a:rPr lang="fi-FI" dirty="0" err="1">
                <a:solidFill>
                  <a:schemeClr val="bg1"/>
                </a:solidFill>
              </a:rPr>
              <a:t>Under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sommaren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minskade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verksamheten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under</a:t>
            </a:r>
            <a:r>
              <a:rPr lang="fi-FI" dirty="0">
                <a:solidFill>
                  <a:schemeClr val="bg1"/>
                </a:solidFill>
              </a:rPr>
              <a:t> 8 </a:t>
            </a:r>
            <a:r>
              <a:rPr lang="fi-FI" dirty="0" err="1">
                <a:solidFill>
                  <a:schemeClr val="bg1"/>
                </a:solidFill>
              </a:rPr>
              <a:t>veckor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pga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personalens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lagstadgade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semestrar</a:t>
            </a:r>
            <a:r>
              <a:rPr lang="fi-FI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49435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/>
              <a:t>operationsverksamhet</a:t>
            </a:r>
            <a:r>
              <a:rPr lang="en-US" sz="1400" dirty="0"/>
              <a:t> 5-8.2024</a:t>
            </a:r>
            <a:endParaRPr lang="fi-FI" sz="1400" dirty="0"/>
          </a:p>
        </p:txBody>
      </p:sp>
      <p:sp>
        <p:nvSpPr>
          <p:cNvPr id="5" name="Rectangle 4"/>
          <p:cNvSpPr/>
          <p:nvPr/>
        </p:nvSpPr>
        <p:spPr>
          <a:xfrm>
            <a:off x="4994676" y="4828730"/>
            <a:ext cx="34820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OANNULLERADE TIDER </a:t>
            </a:r>
          </a:p>
          <a:p>
            <a:r>
              <a:rPr lang="fi-FI" b="1">
                <a:solidFill>
                  <a:schemeClr val="accent4"/>
                </a:solidFill>
              </a:rPr>
              <a:t>(</a:t>
            </a:r>
            <a:r>
              <a:rPr lang="fi-FI" b="1" err="1">
                <a:solidFill>
                  <a:schemeClr val="accent4"/>
                </a:solidFill>
              </a:rPr>
              <a:t>patienten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avbokar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inte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sin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tid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och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anländer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inte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till</a:t>
            </a:r>
            <a:r>
              <a:rPr lang="fi-FI" b="1">
                <a:solidFill>
                  <a:schemeClr val="accent4"/>
                </a:solidFill>
              </a:rPr>
              <a:t> </a:t>
            </a:r>
            <a:r>
              <a:rPr lang="fi-FI" b="1" err="1">
                <a:solidFill>
                  <a:schemeClr val="accent4"/>
                </a:solidFill>
              </a:rPr>
              <a:t>sjukhuset</a:t>
            </a:r>
            <a:r>
              <a:rPr lang="fi-FI" b="1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31696" y="5752060"/>
            <a:ext cx="2176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>
              <a:solidFill>
                <a:schemeClr val="bg1"/>
              </a:solidFill>
            </a:endParaRPr>
          </a:p>
          <a:p>
            <a:pPr algn="ctr"/>
            <a:r>
              <a:rPr lang="fi-FI" dirty="0">
                <a:solidFill>
                  <a:schemeClr val="bg1"/>
                </a:solidFill>
              </a:rPr>
              <a:t>0 (4)</a:t>
            </a:r>
          </a:p>
        </p:txBody>
      </p:sp>
    </p:spTree>
    <p:extLst>
      <p:ext uri="{BB962C8B-B14F-4D97-AF65-F5344CB8AC3E}">
        <p14:creationId xmlns:p14="http://schemas.microsoft.com/office/powerpoint/2010/main" val="288585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graphicFrame>
        <p:nvGraphicFramePr>
          <p:cNvPr id="20" name="Chart 19" descr="Cirkeldiagram: De anmälda händelsernas karaktär:&#10;Nära ögat: 22%&#10;Övriga upptäckter: 12%&#10;Drabbat klient: 66% &#10;varav: &#10;Måttlig skada: 8,8%&#10;Allvarliga Följder: 0,9 %">
            <a:extLst>
              <a:ext uri="{FF2B5EF4-FFF2-40B4-BE49-F238E27FC236}">
                <a16:creationId xmlns:a16="http://schemas.microsoft.com/office/drawing/2014/main" id="{825814EC-BF19-4135-8F6E-79065B38AC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5362826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2092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apparat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användning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apparaten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läkemedels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och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vätskebehandling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samt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blodtransfusion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FontTx/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informationsflöde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informationshantering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rgbClr val="213A8F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300" b="1">
              <a:solidFill>
                <a:schemeClr val="accent4"/>
              </a:solidFill>
            </a:endParaRPr>
          </a:p>
          <a:p>
            <a:pPr algn="ctr"/>
            <a:r>
              <a:rPr lang="fi-FI" sz="1300" b="1">
                <a:solidFill>
                  <a:schemeClr val="accent4"/>
                </a:solidFill>
              </a:rPr>
              <a:t>ANTAL KONTAKTER TILL PATIENTOMBUD</a:t>
            </a:r>
            <a:endParaRPr lang="en-US" sz="1300" b="1">
              <a:solidFill>
                <a:schemeClr val="accent4"/>
              </a:solidFill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0678" y="5800902"/>
            <a:ext cx="18000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000" dirty="0">
                <a:solidFill>
                  <a:schemeClr val="bg1"/>
                </a:solidFill>
              </a:rPr>
              <a:t>24 (21)</a:t>
            </a:r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2EC722-3F34-4A2D-A54F-CACFC82224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6778" y="4500000"/>
            <a:ext cx="1638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0" name="TextBox 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454485" y="5800902"/>
            <a:ext cx="18000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000">
                <a:solidFill>
                  <a:schemeClr val="bg1"/>
                </a:solidFill>
              </a:rPr>
              <a:t>4 (4)</a:t>
            </a:r>
            <a:endParaRPr lang="en-US" sz="300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Genomgång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uppdatering</a:t>
            </a:r>
            <a:r>
              <a:rPr lang="fi-FI" sz="1400">
                <a:solidFill>
                  <a:schemeClr val="bg1"/>
                </a:solidFill>
              </a:rPr>
              <a:t> av föreskrifter.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21727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/>
              <a:t>operationsverksamhet</a:t>
            </a:r>
            <a:r>
              <a:rPr lang="en-US" sz="1400" dirty="0"/>
              <a:t> 5-8.2024</a:t>
            </a:r>
            <a:endParaRPr lang="fi-FI" sz="1400" dirty="0"/>
          </a:p>
        </p:txBody>
      </p:sp>
      <p:sp>
        <p:nvSpPr>
          <p:cNvPr id="3" name="Rectangle 2"/>
          <p:cNvSpPr/>
          <p:nvPr/>
        </p:nvSpPr>
        <p:spPr>
          <a:xfrm>
            <a:off x="1315944" y="4539060"/>
            <a:ext cx="34805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ANTAL ANMÄLNINGAR OM NEGATIV HÄNDELSE FRÅN KLIENTER</a:t>
            </a:r>
            <a:endParaRPr lang="en-US" sz="1300" b="1">
              <a:solidFill>
                <a:schemeClr val="accent4"/>
              </a:solidFill>
            </a:endParaRPr>
          </a:p>
        </p:txBody>
      </p:sp>
      <p:graphicFrame>
        <p:nvGraphicFramePr>
          <p:cNvPr id="24" name="Chart 23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7902735"/>
              </p:ext>
            </p:extLst>
          </p:nvPr>
        </p:nvGraphicFramePr>
        <p:xfrm>
          <a:off x="1231513" y="199110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Chart 24" descr="Taulukko Asiakkaiden vaaratapahtumailmoitusten määrä &#10;Tammikuu-Huhtikuu 2023 135&#10;Tammikuu-Huhtikuu 2024 211&#10;Toukokuu-Elokuu 2023 168&#10;Toukokuu-Elokuu 2024 &#10;Syyskuu-Joulukuu 2023 171&#10;Syyskuu- Joulukuu 2024 ">
            <a:extLst>
              <a:ext uri="{FF2B5EF4-FFF2-40B4-BE49-F238E27FC236}">
                <a16:creationId xmlns:a16="http://schemas.microsoft.com/office/drawing/2014/main" id="{4795ED5E-587D-3953-50E7-D966E262B9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577297"/>
              </p:ext>
            </p:extLst>
          </p:nvPr>
        </p:nvGraphicFramePr>
        <p:xfrm>
          <a:off x="1144965" y="4944922"/>
          <a:ext cx="3476261" cy="19130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536777" y="4616004"/>
            <a:ext cx="1703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ERSATTA PATIENTSKADOR (</a:t>
            </a:r>
            <a:r>
              <a:rPr lang="fi-FI" sz="1200" b="1" err="1">
                <a:solidFill>
                  <a:schemeClr val="accent4"/>
                </a:solidFill>
              </a:rPr>
              <a:t>Patientförsäkrings-centralen</a:t>
            </a:r>
            <a:r>
              <a:rPr lang="fi-FI" sz="1200" b="1">
                <a:solidFill>
                  <a:schemeClr val="accent4"/>
                </a:solidFill>
              </a:rPr>
              <a:t>)</a:t>
            </a:r>
          </a:p>
        </p:txBody>
      </p:sp>
      <p:sp>
        <p:nvSpPr>
          <p:cNvPr id="27" name="TextBox 1"/>
          <p:cNvSpPr txBox="1"/>
          <p:nvPr/>
        </p:nvSpPr>
        <p:spPr>
          <a:xfrm>
            <a:off x="7232884" y="3471253"/>
            <a:ext cx="1428456" cy="95145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1400" dirty="0" err="1">
                <a:solidFill>
                  <a:schemeClr val="bg1"/>
                </a:solidFill>
              </a:rPr>
              <a:t>Måttlig</a:t>
            </a:r>
            <a:endParaRPr lang="fi-FI" sz="1400" dirty="0">
              <a:solidFill>
                <a:schemeClr val="bg1"/>
              </a:solidFill>
            </a:endParaRPr>
          </a:p>
          <a:p>
            <a:r>
              <a:rPr lang="fi-FI" sz="1400" dirty="0" err="1">
                <a:solidFill>
                  <a:schemeClr val="bg1"/>
                </a:solidFill>
              </a:rPr>
              <a:t>skada</a:t>
            </a:r>
            <a:r>
              <a:rPr lang="fi-FI" sz="1400" dirty="0">
                <a:solidFill>
                  <a:schemeClr val="bg1"/>
                </a:solidFill>
              </a:rPr>
              <a:t> 3,2 %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Allvarlig</a:t>
            </a:r>
            <a:r>
              <a:rPr lang="fi-FI" sz="1400" dirty="0">
                <a:solidFill>
                  <a:schemeClr val="bg1"/>
                </a:solidFill>
              </a:rPr>
              <a:t> </a:t>
            </a:r>
          </a:p>
          <a:p>
            <a:r>
              <a:rPr lang="fi-FI" sz="1400" dirty="0" err="1">
                <a:solidFill>
                  <a:schemeClr val="bg1"/>
                </a:solidFill>
              </a:rPr>
              <a:t>Skada</a:t>
            </a:r>
            <a:r>
              <a:rPr lang="fi-FI" sz="1400" dirty="0">
                <a:solidFill>
                  <a:schemeClr val="bg1"/>
                </a:solidFill>
              </a:rPr>
              <a:t> 0 %</a:t>
            </a:r>
            <a:r>
              <a:rPr lang="fi-FI" sz="1200" dirty="0">
                <a:solidFill>
                  <a:schemeClr val="bg1"/>
                </a:solidFill>
              </a:rPr>
              <a:t>	</a:t>
            </a:r>
          </a:p>
          <a:p>
            <a:endParaRPr lang="fi-FI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83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6" name="TextBox 3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KUNDRESPONS ANTAL: 159</a:t>
            </a: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26529" y="4319961"/>
            <a:ext cx="834863" cy="57194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800" dirty="0">
                <a:solidFill>
                  <a:schemeClr val="bg1"/>
                </a:solidFill>
              </a:rPr>
              <a:t>93 (90)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4,82</a:t>
            </a:r>
          </a:p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(4,73)</a:t>
            </a: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4,85</a:t>
            </a:r>
          </a:p>
          <a:p>
            <a:pPr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(4,65)</a:t>
            </a: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4,88</a:t>
            </a:r>
          </a:p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(4,80)</a:t>
            </a: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4,67</a:t>
            </a:r>
          </a:p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(4,62)</a:t>
            </a: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4,79</a:t>
            </a:r>
          </a:p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(4,68)</a:t>
            </a: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4,79</a:t>
            </a:r>
          </a:p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(4,76)</a:t>
            </a: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4,91</a:t>
            </a:r>
          </a:p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(4,85)</a:t>
            </a: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4,95</a:t>
            </a:r>
          </a:p>
          <a:p>
            <a:pPr lvl="0" algn="ctr">
              <a:defRPr/>
            </a:pPr>
            <a:r>
              <a:rPr lang="fi-FI" b="1" dirty="0">
                <a:solidFill>
                  <a:prstClr val="white"/>
                </a:solidFill>
                <a:latin typeface="Calibri" panose="020F0502020204030204"/>
              </a:rPr>
              <a:t>(4,92)</a:t>
            </a:r>
            <a:endParaRPr lang="en-US" sz="1400" b="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Positiv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Allas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vänlighet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yrkeskunnighet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Betjäning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modersmål</a:t>
            </a:r>
            <a:r>
              <a:rPr lang="fi-FI" sz="1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Negativ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respons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Tidvis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lång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väntetid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3255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/>
              <a:t>operationsverksamhet</a:t>
            </a:r>
            <a:r>
              <a:rPr lang="en-US" sz="1400" dirty="0"/>
              <a:t> 5-8.2024</a:t>
            </a:r>
            <a:endParaRPr lang="fi-FI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8916934" y="5503783"/>
            <a:ext cx="1663001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VÅRDLINJEN</a:t>
            </a:r>
          </a:p>
          <a:p>
            <a:pPr algn="ctr"/>
            <a:r>
              <a:rPr lang="fi-FI" sz="1600" dirty="0">
                <a:solidFill>
                  <a:schemeClr val="bg1"/>
                </a:solidFill>
              </a:rPr>
              <a:t>0 (0) </a:t>
            </a:r>
            <a:br>
              <a:rPr lang="fi-FI" sz="1600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LÄKARLINJEN 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pPr algn="ctr"/>
            <a:r>
              <a:rPr lang="fi-FI" sz="1600" dirty="0">
                <a:solidFill>
                  <a:schemeClr val="bg1"/>
                </a:solidFill>
              </a:rPr>
              <a:t>1 (2)</a:t>
            </a:r>
            <a:endParaRPr lang="en-US" sz="1600">
              <a:solidFill>
                <a:schemeClr val="bg1"/>
              </a:solidFill>
            </a:endParaRPr>
          </a:p>
          <a:p>
            <a:endParaRPr lang="fi-FI" dirty="0"/>
          </a:p>
        </p:txBody>
      </p:sp>
      <p:sp>
        <p:nvSpPr>
          <p:cNvPr id="38" name="TextBox 37"/>
          <p:cNvSpPr txBox="1"/>
          <p:nvPr/>
        </p:nvSpPr>
        <p:spPr>
          <a:xfrm>
            <a:off x="10415509" y="5503782"/>
            <a:ext cx="1663001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600" dirty="0">
                <a:solidFill>
                  <a:schemeClr val="bg1"/>
                </a:solidFill>
              </a:rPr>
              <a:t>VÅRDLINJEN </a:t>
            </a:r>
          </a:p>
          <a:p>
            <a:pPr algn="ctr"/>
            <a:r>
              <a:rPr lang="fi-FI" sz="1600" dirty="0">
                <a:solidFill>
                  <a:schemeClr val="bg1"/>
                </a:solidFill>
              </a:rPr>
              <a:t>0 (0)</a:t>
            </a:r>
            <a:br>
              <a:rPr lang="fi-FI" sz="1600" dirty="0">
                <a:solidFill>
                  <a:schemeClr val="bg1"/>
                </a:solidFill>
              </a:rPr>
            </a:br>
            <a:r>
              <a:rPr lang="fi-FI" sz="1600" dirty="0">
                <a:solidFill>
                  <a:schemeClr val="bg1"/>
                </a:solidFill>
              </a:rPr>
              <a:t>LÄKARLINJEN 0 (0)</a:t>
            </a:r>
            <a:endParaRPr lang="en-US" sz="1600" dirty="0">
              <a:solidFill>
                <a:schemeClr val="bg1"/>
              </a:solidFill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9957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err="1">
                <a:solidFill>
                  <a:schemeClr val="bg1"/>
                </a:solidFill>
              </a:rPr>
              <a:t>Buddy</a:t>
            </a:r>
            <a:r>
              <a:rPr lang="fi-FI" sz="1600">
                <a:solidFill>
                  <a:schemeClr val="bg1"/>
                </a:solidFill>
              </a:rPr>
              <a:t> Healthcare (</a:t>
            </a:r>
            <a:r>
              <a:rPr lang="fi-FI" sz="1600" err="1">
                <a:solidFill>
                  <a:schemeClr val="bg1"/>
                </a:solidFill>
              </a:rPr>
              <a:t>Helppari</a:t>
            </a:r>
            <a:r>
              <a:rPr lang="fi-FI" sz="1600">
                <a:solidFill>
                  <a:schemeClr val="bg1"/>
                </a:solidFill>
              </a:rPr>
              <a:t>) -</a:t>
            </a:r>
            <a:r>
              <a:rPr lang="fi-FI" sz="1600" err="1">
                <a:solidFill>
                  <a:schemeClr val="bg1"/>
                </a:solidFill>
              </a:rPr>
              <a:t>applikationen</a:t>
            </a:r>
            <a:r>
              <a:rPr lang="fi-FI" sz="1600">
                <a:solidFill>
                  <a:schemeClr val="bg1"/>
                </a:solidFill>
              </a:rPr>
              <a:t> för </a:t>
            </a:r>
            <a:r>
              <a:rPr lang="fi-FI" sz="1600" err="1">
                <a:solidFill>
                  <a:schemeClr val="bg1"/>
                </a:solidFill>
              </a:rPr>
              <a:t>såväl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vuxenpatienter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som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barnpatienters</a:t>
            </a:r>
            <a:r>
              <a:rPr lang="fi-FI" sz="160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föräldrar</a:t>
            </a:r>
            <a:r>
              <a:rPr lang="fi-FI" sz="1600">
                <a:solidFill>
                  <a:schemeClr val="bg1"/>
                </a:solidFill>
              </a:rPr>
              <a:t>.</a:t>
            </a:r>
            <a:endParaRPr lang="en-US" sz="160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6259686"/>
            <a:ext cx="5500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err="1">
                <a:solidFill>
                  <a:schemeClr val="bg1"/>
                </a:solidFill>
              </a:rPr>
              <a:t>Kundråden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involveras</a:t>
            </a:r>
            <a:r>
              <a:rPr lang="fi-FI">
                <a:solidFill>
                  <a:schemeClr val="bg1"/>
                </a:solidFill>
              </a:rPr>
              <a:t> i </a:t>
            </a:r>
            <a:r>
              <a:rPr lang="fi-FI" err="1">
                <a:solidFill>
                  <a:schemeClr val="bg1"/>
                </a:solidFill>
              </a:rPr>
              <a:t>utveckling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och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utvärdering</a:t>
            </a:r>
            <a:r>
              <a:rPr lang="fi-FI">
                <a:solidFill>
                  <a:schemeClr val="bg1"/>
                </a:solidFill>
              </a:rPr>
              <a:t> av </a:t>
            </a:r>
            <a:r>
              <a:rPr lang="fi-FI" err="1">
                <a:solidFill>
                  <a:schemeClr val="bg1"/>
                </a:solidFill>
              </a:rPr>
              <a:t>tjänsterna</a:t>
            </a:r>
            <a:r>
              <a:rPr lang="fi-FI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bg1"/>
                </a:solidFill>
              </a:rPr>
              <a:t>-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1600" b="1">
                <a:solidFill>
                  <a:schemeClr val="bg1"/>
                </a:solidFill>
              </a:rPr>
              <a:t>-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3255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en-US" sz="1400" dirty="0" err="1"/>
              <a:t>operationsverksamhet</a:t>
            </a:r>
            <a:r>
              <a:rPr lang="en-US" sz="1400" dirty="0"/>
              <a:t> 5-8.2024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33447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Budgeterade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vakanser</a:t>
            </a:r>
            <a:r>
              <a:rPr lang="fi-FI" sz="1600">
                <a:solidFill>
                  <a:schemeClr val="bg1"/>
                </a:solidFill>
              </a:rPr>
              <a:t>: 106,5 (100)</a:t>
            </a:r>
            <a:endParaRPr lang="fi-FI" sz="1600" dirty="0">
              <a:solidFill>
                <a:schemeClr val="bg1"/>
              </a:solidFill>
            </a:endParaRPr>
          </a:p>
          <a:p>
            <a:endParaRPr lang="fi-FI" dirty="0">
              <a:solidFill>
                <a:schemeClr val="bg1"/>
              </a:solidFill>
            </a:endParaRPr>
          </a:p>
          <a:p>
            <a:r>
              <a:rPr lang="fi-FI" sz="1600" err="1">
                <a:solidFill>
                  <a:schemeClr val="bg1"/>
                </a:solidFill>
              </a:rPr>
              <a:t>Obesatta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err="1">
                <a:solidFill>
                  <a:schemeClr val="bg1"/>
                </a:solidFill>
              </a:rPr>
              <a:t>vakanser</a:t>
            </a:r>
            <a:r>
              <a:rPr lang="fi-FI" sz="1600">
                <a:solidFill>
                  <a:schemeClr val="bg1"/>
                </a:solidFill>
              </a:rPr>
              <a:t>: 6 (4)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aseline="0" dirty="0" err="1">
                <a:solidFill>
                  <a:schemeClr val="bg1"/>
                </a:solidFill>
              </a:rPr>
              <a:t>Antal</a:t>
            </a:r>
            <a:r>
              <a:rPr lang="fi-FI" sz="1600" baseline="0" dirty="0">
                <a:solidFill>
                  <a:schemeClr val="bg1"/>
                </a:solidFill>
              </a:rPr>
              <a:t> </a:t>
            </a:r>
            <a:r>
              <a:rPr lang="fi-FI" sz="1600" baseline="0" dirty="0" err="1">
                <a:solidFill>
                  <a:schemeClr val="bg1"/>
                </a:solidFill>
              </a:rPr>
              <a:t>anmälningar</a:t>
            </a:r>
            <a:r>
              <a:rPr lang="fi-FI" sz="1600" baseline="0" dirty="0">
                <a:solidFill>
                  <a:schemeClr val="bg1"/>
                </a:solidFill>
              </a:rPr>
              <a:t>: 11 (9)</a:t>
            </a:r>
          </a:p>
          <a:p>
            <a:endParaRPr lang="fi-FI" sz="1600" baseline="0" dirty="0">
              <a:solidFill>
                <a:schemeClr val="bg1"/>
              </a:solidFill>
            </a:endParaRPr>
          </a:p>
          <a:p>
            <a:r>
              <a:rPr lang="fi-FI" sz="1600" dirty="0">
                <a:solidFill>
                  <a:schemeClr val="bg1"/>
                </a:solidFill>
              </a:rPr>
              <a:t>De </a:t>
            </a:r>
            <a:r>
              <a:rPr lang="fi-FI" sz="1600" dirty="0" err="1">
                <a:solidFill>
                  <a:schemeClr val="bg1"/>
                </a:solidFill>
              </a:rPr>
              <a:t>vanligaste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typerna</a:t>
            </a:r>
            <a:r>
              <a:rPr lang="fi-FI" sz="1600" dirty="0">
                <a:solidFill>
                  <a:schemeClr val="bg1"/>
                </a:solidFill>
              </a:rPr>
              <a:t> av </a:t>
            </a:r>
            <a:r>
              <a:rPr lang="fi-FI" sz="1600" dirty="0" err="1">
                <a:solidFill>
                  <a:schemeClr val="bg1"/>
                </a:solidFill>
              </a:rPr>
              <a:t>händelser</a:t>
            </a:r>
            <a:r>
              <a:rPr lang="fi-FI" sz="1600" dirty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AutoNum type="arabicPeriod"/>
            </a:pPr>
            <a:r>
              <a:rPr lang="fi-FI" sz="1600" dirty="0">
                <a:solidFill>
                  <a:schemeClr val="bg1"/>
                </a:solidFill>
              </a:rPr>
              <a:t>Annat</a:t>
            </a:r>
          </a:p>
          <a:p>
            <a:pPr marL="342900" indent="-342900">
              <a:buAutoNum type="arabicPeriod"/>
            </a:pPr>
            <a:r>
              <a:rPr lang="fi-FI" sz="1600" dirty="0" err="1">
                <a:solidFill>
                  <a:schemeClr val="bg1"/>
                </a:solidFill>
                <a:cs typeface="Arial"/>
              </a:rPr>
              <a:t>Stick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snitt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skavning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,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avkapning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/ </a:t>
            </a:r>
            <a:r>
              <a:rPr lang="fi-FI" sz="1600" dirty="0" err="1">
                <a:solidFill>
                  <a:schemeClr val="bg1"/>
                </a:solidFill>
                <a:cs typeface="Arial"/>
              </a:rPr>
              <a:t>Smittorisk</a:t>
            </a:r>
            <a:r>
              <a:rPr lang="fi-FI" sz="1600" dirty="0">
                <a:solidFill>
                  <a:schemeClr val="bg1"/>
                </a:solidFill>
                <a:cs typeface="Arial"/>
              </a:rPr>
              <a:t>/ </a:t>
            </a:r>
            <a:r>
              <a:rPr lang="sv-SE" sz="1600" dirty="0">
                <a:solidFill>
                  <a:schemeClr val="bg1"/>
                </a:solidFill>
                <a:cs typeface="Arial"/>
              </a:rPr>
              <a:t>Träff av föremål/person i rörelse, kollision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Inget </a:t>
            </a:r>
            <a:r>
              <a:rPr lang="fi-FI" err="1">
                <a:solidFill>
                  <a:schemeClr val="bg1"/>
                </a:solidFill>
              </a:rPr>
              <a:t>lagstadgat</a:t>
            </a:r>
            <a:r>
              <a:rPr lang="fi-FI">
                <a:solidFill>
                  <a:schemeClr val="bg1"/>
                </a:solidFill>
              </a:rPr>
              <a:t> </a:t>
            </a:r>
            <a:r>
              <a:rPr lang="fi-FI" err="1">
                <a:solidFill>
                  <a:schemeClr val="bg1"/>
                </a:solidFill>
              </a:rPr>
              <a:t>dimensioneringskrav</a:t>
            </a:r>
            <a:r>
              <a:rPr lang="fi-FI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ANTAL TOTALA FRÅNVARODAGAR/SJUKFRÅNVARODAGAR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endParaRPr lang="fi-FI" b="1" dirty="0">
              <a:solidFill>
                <a:schemeClr val="bg1"/>
              </a:solidFill>
            </a:endParaRPr>
          </a:p>
          <a:p>
            <a:pPr algn="ctr"/>
            <a:r>
              <a:rPr lang="fi-FI" dirty="0">
                <a:solidFill>
                  <a:schemeClr val="bg1"/>
                </a:solidFill>
              </a:rPr>
              <a:t>328 (503,3)</a:t>
            </a:r>
            <a:r>
              <a:rPr lang="fi-FI" baseline="0" dirty="0">
                <a:solidFill>
                  <a:schemeClr val="bg1"/>
                </a:solidFill>
              </a:rPr>
              <a:t> / </a:t>
            </a:r>
            <a:r>
              <a:rPr lang="fi-FI" dirty="0">
                <a:solidFill>
                  <a:schemeClr val="bg1"/>
                </a:solidFill>
              </a:rPr>
              <a:t> </a:t>
            </a:r>
            <a:r>
              <a:rPr lang="fi-FI" dirty="0" err="1">
                <a:solidFill>
                  <a:schemeClr val="bg1"/>
                </a:solidFill>
              </a:rPr>
              <a:t>d</a:t>
            </a:r>
            <a:r>
              <a:rPr lang="fi-FI" baseline="0" dirty="0" err="1">
                <a:solidFill>
                  <a:schemeClr val="bg1"/>
                </a:solidFill>
              </a:rPr>
              <a:t>agar</a:t>
            </a:r>
            <a:r>
              <a:rPr lang="fi-FI" dirty="0">
                <a:solidFill>
                  <a:schemeClr val="bg1"/>
                </a:solidFill>
              </a:rPr>
              <a:t> </a:t>
            </a:r>
            <a:endParaRPr lang="fi-FI" dirty="0">
              <a:solidFill>
                <a:schemeClr val="bg1"/>
              </a:solidFill>
              <a:cs typeface="Arial"/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V="1">
            <a:off x="4881093" y="5146331"/>
            <a:ext cx="60362" cy="85516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24771" y="6090537"/>
            <a:ext cx="1712644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dirty="0">
                <a:solidFill>
                  <a:schemeClr val="bg1"/>
                </a:solidFill>
                <a:cs typeface="Arial"/>
              </a:rPr>
              <a:t>6 (-22)</a:t>
            </a:r>
            <a:endParaRPr lang="fi-FI" sz="30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ÅTGÄRDER</a:t>
            </a:r>
            <a:r>
              <a:rPr lang="fi-FI" b="1" baseline="0">
                <a:solidFill>
                  <a:schemeClr val="accent4"/>
                </a:solidFill>
              </a:rPr>
              <a:t> SOM FRÄMJAR </a:t>
            </a:r>
            <a:r>
              <a:rPr lang="fi-FI" b="1">
                <a:solidFill>
                  <a:schemeClr val="accent4"/>
                </a:solidFill>
              </a:rPr>
              <a:t>ARBETSTAGARNAS</a:t>
            </a:r>
            <a:r>
              <a:rPr lang="fi-FI" b="1" baseline="0">
                <a:solidFill>
                  <a:schemeClr val="accent4"/>
                </a:solidFill>
              </a:rPr>
              <a:t> VÄLMÅENDE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B187B0-5BE8-EAD4-F8D6-CEA878EF72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16073" y="5126182"/>
            <a:ext cx="608070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err="1">
                <a:solidFill>
                  <a:schemeClr val="bg1"/>
                </a:solidFill>
              </a:rPr>
              <a:t>Regelbundna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mångprofessionella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arbetsplatsmöten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samt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skolningsdagar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för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att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främja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samarbetet</a:t>
            </a:r>
            <a:r>
              <a:rPr lang="en-US">
                <a:solidFill>
                  <a:schemeClr val="bg1"/>
                </a:solidFill>
              </a:rPr>
              <a:t>.</a:t>
            </a:r>
          </a:p>
          <a:p>
            <a:r>
              <a:rPr lang="en-US" err="1">
                <a:solidFill>
                  <a:schemeClr val="bg1"/>
                </a:solidFill>
              </a:rPr>
              <a:t>Årliga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utvecklingssamtal</a:t>
            </a:r>
            <a:r>
              <a:rPr lang="en-US" dirty="0">
                <a:solidFill>
                  <a:schemeClr val="bg1"/>
                </a:solidFill>
              </a:rPr>
              <a:t> med de </a:t>
            </a:r>
            <a:r>
              <a:rPr lang="en-US" err="1">
                <a:solidFill>
                  <a:schemeClr val="bg1"/>
                </a:solidFill>
              </a:rPr>
              <a:t>anställda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err="1">
                <a:solidFill>
                  <a:schemeClr val="bg1"/>
                </a:solidFill>
              </a:rPr>
              <a:t>Dagkirurgis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egen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välmående</a:t>
            </a:r>
            <a:r>
              <a:rPr lang="en-US">
                <a:solidFill>
                  <a:schemeClr val="bg1"/>
                </a:solidFill>
              </a:rPr>
              <a:t> projekt</a:t>
            </a:r>
            <a:endParaRPr lang="fi-FI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25673" y="-21727"/>
            <a:ext cx="544021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err="1"/>
              <a:t>Sjukhusservice</a:t>
            </a:r>
            <a:r>
              <a:rPr lang="en-US" sz="1400"/>
              <a:t>, </a:t>
            </a:r>
            <a:r>
              <a:rPr lang="en-US" sz="1400" err="1"/>
              <a:t>operationsverksamhet</a:t>
            </a:r>
            <a:r>
              <a:rPr lang="en-US" sz="1400"/>
              <a:t> 5-8.2024</a:t>
            </a:r>
            <a:endParaRPr lang="fi-FI" sz="1400"/>
          </a:p>
        </p:txBody>
      </p:sp>
    </p:spTree>
    <p:extLst>
      <p:ext uri="{BB962C8B-B14F-4D97-AF65-F5344CB8AC3E}">
        <p14:creationId xmlns:p14="http://schemas.microsoft.com/office/powerpoint/2010/main" val="593007793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7233D02C2F3D148860CE3F6DFEDC733" ma:contentTypeVersion="12" ma:contentTypeDescription="Luo uusi asiakirja." ma:contentTypeScope="" ma:versionID="88b7bd9f04e6eaf53e6668849ceb2077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9666b39e61725813733ca4d81f444f5f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4AA945-38A2-4C79-9E49-80558235DA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7E03F3-0920-4DE6-B0CD-0E1D35F156BE}">
  <ds:schemaRefs>
    <ds:schemaRef ds:uri="http://purl.org/dc/elements/1.1/"/>
    <ds:schemaRef ds:uri="http://schemas.microsoft.com/office/2006/metadata/properties"/>
    <ds:schemaRef ds:uri="8662b06d-03b9-424a-ab70-bfab313b8d48"/>
    <ds:schemaRef ds:uri="http://purl.org/dc/terms/"/>
    <ds:schemaRef ds:uri="cbe4f0d9-fb0d-42e8-a680-6e558966cc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9DBDE1D-529F-4C24-BD97-1040775F9D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4f0d9-fb0d-42e8-a680-6e558966cc0a"/>
    <ds:schemaRef ds:uri="8662b06d-03b9-424a-ab70-bfab313b8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84</TotalTime>
  <Words>612</Words>
  <Application>Microsoft Office PowerPoint</Application>
  <PresentationFormat>Laajakuva</PresentationFormat>
  <Paragraphs>116</Paragraphs>
  <Slides>6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OVHP_teema</vt:lpstr>
      <vt:lpstr>Rapportering av egenkontroll</vt:lpstr>
      <vt:lpstr>Tillgänglighet (uppgiften för 1-4/2024 i parentesen)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Skuthälla Tanja</cp:lastModifiedBy>
  <cp:revision>40</cp:revision>
  <dcterms:created xsi:type="dcterms:W3CDTF">2023-11-14T05:41:58Z</dcterms:created>
  <dcterms:modified xsi:type="dcterms:W3CDTF">2024-09-24T08:45:29Z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