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335" r:id="rId5"/>
    <p:sldId id="333" r:id="rId6"/>
    <p:sldId id="272" r:id="rId7"/>
    <p:sldId id="274" r:id="rId8"/>
    <p:sldId id="276" r:id="rId9"/>
    <p:sldId id="305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3E65C4-FF4E-447B-1CC4-9F1FEC2E0086}" v="24" dt="2024-09-30T08:04:33.855"/>
    <p1510:client id="{F77950A9-F682-47D6-A06C-D23FC663A019}" v="2" dt="2024-10-02T06:19:27.3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62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kman Lis-Marie" userId="S::lis-marie.vikman@ovph.fi::d86f3506-b3d7-48b3-8dfe-16dd9ca926eb" providerId="AD" clId="Web-{95BB5ABB-3FAA-4243-8FBD-A0B27C04EA60}"/>
    <pc:docChg chg="modSld">
      <pc:chgData name="Vikman Lis-Marie" userId="S::lis-marie.vikman@ovph.fi::d86f3506-b3d7-48b3-8dfe-16dd9ca926eb" providerId="AD" clId="Web-{95BB5ABB-3FAA-4243-8FBD-A0B27C04EA60}" dt="2024-09-13T09:02:25.754" v="567"/>
      <pc:docMkLst>
        <pc:docMk/>
      </pc:docMkLst>
      <pc:sldChg chg="modSp">
        <pc:chgData name="Vikman Lis-Marie" userId="S::lis-marie.vikman@ovph.fi::d86f3506-b3d7-48b3-8dfe-16dd9ca926eb" providerId="AD" clId="Web-{95BB5ABB-3FAA-4243-8FBD-A0B27C04EA60}" dt="2024-09-13T08:17:39.099" v="14" actId="20577"/>
        <pc:sldMkLst>
          <pc:docMk/>
          <pc:sldMk cId="1655836150" sldId="272"/>
        </pc:sldMkLst>
        <pc:spChg chg="mod">
          <ac:chgData name="Vikman Lis-Marie" userId="S::lis-marie.vikman@ovph.fi::d86f3506-b3d7-48b3-8dfe-16dd9ca926eb" providerId="AD" clId="Web-{95BB5ABB-3FAA-4243-8FBD-A0B27C04EA60}" dt="2024-09-13T08:17:39.099" v="14" actId="20577"/>
          <ac:spMkLst>
            <pc:docMk/>
            <pc:sldMk cId="1655836150" sldId="272"/>
            <ac:spMk id="9" creationId="{00000000-0000-0000-0000-000000000000}"/>
          </ac:spMkLst>
        </pc:spChg>
      </pc:sldChg>
      <pc:sldChg chg="modSp">
        <pc:chgData name="Vikman Lis-Marie" userId="S::lis-marie.vikman@ovph.fi::d86f3506-b3d7-48b3-8dfe-16dd9ca926eb" providerId="AD" clId="Web-{95BB5ABB-3FAA-4243-8FBD-A0B27C04EA60}" dt="2024-09-13T09:02:25.754" v="567"/>
        <pc:sldMkLst>
          <pc:docMk/>
          <pc:sldMk cId="2885858284" sldId="333"/>
        </pc:sldMkLst>
        <pc:spChg chg="mod">
          <ac:chgData name="Vikman Lis-Marie" userId="S::lis-marie.vikman@ovph.fi::d86f3506-b3d7-48b3-8dfe-16dd9ca926eb" providerId="AD" clId="Web-{95BB5ABB-3FAA-4243-8FBD-A0B27C04EA60}" dt="2024-09-13T08:18:27.804" v="24" actId="20577"/>
          <ac:spMkLst>
            <pc:docMk/>
            <pc:sldMk cId="2885858284" sldId="333"/>
            <ac:spMk id="13" creationId="{715897E7-9E1B-4E35-8EAD-FDB15C32FE76}"/>
          </ac:spMkLst>
        </pc:spChg>
        <pc:graphicFrameChg chg="mod modGraphic">
          <ac:chgData name="Vikman Lis-Marie" userId="S::lis-marie.vikman@ovph.fi::d86f3506-b3d7-48b3-8dfe-16dd9ca926eb" providerId="AD" clId="Web-{95BB5ABB-3FAA-4243-8FBD-A0B27C04EA60}" dt="2024-09-13T09:02:25.754" v="567"/>
          <ac:graphicFrameMkLst>
            <pc:docMk/>
            <pc:sldMk cId="2885858284" sldId="333"/>
            <ac:graphicFrameMk id="22" creationId="{00000000-0000-0000-0000-000000000000}"/>
          </ac:graphicFrameMkLst>
        </pc:graphicFrameChg>
      </pc:sldChg>
    </pc:docChg>
  </pc:docChgLst>
  <pc:docChgLst>
    <pc:chgData name="Skuthälla Tanja" userId="S::tanja.skuthalla@ovph.fi::178ba649-bdec-4ba0-b6b5-65d2f655b5ca" providerId="AD" clId="Web-{B0E2A327-4B42-4C3E-9AF8-CFC947F35FA4}"/>
    <pc:docChg chg="modSld">
      <pc:chgData name="Skuthälla Tanja" userId="S::tanja.skuthalla@ovph.fi::178ba649-bdec-4ba0-b6b5-65d2f655b5ca" providerId="AD" clId="Web-{B0E2A327-4B42-4C3E-9AF8-CFC947F35FA4}" dt="2024-05-16T14:06:18.755" v="70" actId="20577"/>
      <pc:docMkLst>
        <pc:docMk/>
      </pc:docMkLst>
      <pc:sldChg chg="modSp">
        <pc:chgData name="Skuthälla Tanja" userId="S::tanja.skuthalla@ovph.fi::178ba649-bdec-4ba0-b6b5-65d2f655b5ca" providerId="AD" clId="Web-{B0E2A327-4B42-4C3E-9AF8-CFC947F35FA4}" dt="2024-05-16T13:54:46.884" v="2" actId="20577"/>
        <pc:sldMkLst>
          <pc:docMk/>
          <pc:sldMk cId="1655836150" sldId="272"/>
        </pc:sldMkLst>
        <pc:spChg chg="mod">
          <ac:chgData name="Skuthälla Tanja" userId="S::tanja.skuthalla@ovph.fi::178ba649-bdec-4ba0-b6b5-65d2f655b5ca" providerId="AD" clId="Web-{B0E2A327-4B42-4C3E-9AF8-CFC947F35FA4}" dt="2024-05-16T13:54:46.884" v="2" actId="20577"/>
          <ac:spMkLst>
            <pc:docMk/>
            <pc:sldMk cId="1655836150" sldId="272"/>
            <ac:spMk id="13" creationId="{00000000-0000-0000-0000-000000000000}"/>
          </ac:spMkLst>
        </pc:spChg>
      </pc:sldChg>
      <pc:sldChg chg="addSp delSp modSp">
        <pc:chgData name="Skuthälla Tanja" userId="S::tanja.skuthalla@ovph.fi::178ba649-bdec-4ba0-b6b5-65d2f655b5ca" providerId="AD" clId="Web-{B0E2A327-4B42-4C3E-9AF8-CFC947F35FA4}" dt="2024-05-16T14:06:18.755" v="70" actId="20577"/>
        <pc:sldMkLst>
          <pc:docMk/>
          <pc:sldMk cId="799574740" sldId="274"/>
        </pc:sldMkLst>
        <pc:spChg chg="add mod">
          <ac:chgData name="Skuthälla Tanja" userId="S::tanja.skuthalla@ovph.fi::178ba649-bdec-4ba0-b6b5-65d2f655b5ca" providerId="AD" clId="Web-{B0E2A327-4B42-4C3E-9AF8-CFC947F35FA4}" dt="2024-05-16T14:05:20.973" v="52" actId="20577"/>
          <ac:spMkLst>
            <pc:docMk/>
            <pc:sldMk cId="799574740" sldId="274"/>
            <ac:spMk id="3" creationId="{A2B0C282-0498-4433-5000-FCADF20B417A}"/>
          </ac:spMkLst>
        </pc:spChg>
        <pc:spChg chg="mod">
          <ac:chgData name="Skuthälla Tanja" userId="S::tanja.skuthalla@ovph.fi::178ba649-bdec-4ba0-b6b5-65d2f655b5ca" providerId="AD" clId="Web-{B0E2A327-4B42-4C3E-9AF8-CFC947F35FA4}" dt="2024-05-16T14:06:18.755" v="70" actId="20577"/>
          <ac:spMkLst>
            <pc:docMk/>
            <pc:sldMk cId="799574740" sldId="274"/>
            <ac:spMk id="4" creationId="{00000000-0000-0000-0000-000000000000}"/>
          </ac:spMkLst>
        </pc:spChg>
        <pc:spChg chg="del mod">
          <ac:chgData name="Skuthälla Tanja" userId="S::tanja.skuthalla@ovph.fi::178ba649-bdec-4ba0-b6b5-65d2f655b5ca" providerId="AD" clId="Web-{B0E2A327-4B42-4C3E-9AF8-CFC947F35FA4}" dt="2024-05-16T13:55:48.135" v="5"/>
          <ac:spMkLst>
            <pc:docMk/>
            <pc:sldMk cId="799574740" sldId="274"/>
            <ac:spMk id="14" creationId="{00000000-0000-0000-0000-000000000000}"/>
          </ac:spMkLst>
        </pc:spChg>
      </pc:sldChg>
    </pc:docChg>
  </pc:docChgLst>
  <pc:docChgLst>
    <pc:chgData name="Holm Tarja" userId="S::tarja.holm@ovph.fi::d32f561d-dc8c-4ecf-b843-0bb2fcb7eb6e" providerId="AD" clId="Web-{4DB26315-AD32-2E3D-9A4F-782A5CE34378}"/>
    <pc:docChg chg="modSld">
      <pc:chgData name="Holm Tarja" userId="S::tarja.holm@ovph.fi::d32f561d-dc8c-4ecf-b843-0bb2fcb7eb6e" providerId="AD" clId="Web-{4DB26315-AD32-2E3D-9A4F-782A5CE34378}" dt="2024-09-25T16:54:54.097" v="1" actId="20577"/>
      <pc:docMkLst>
        <pc:docMk/>
      </pc:docMkLst>
      <pc:sldChg chg="modSp">
        <pc:chgData name="Holm Tarja" userId="S::tarja.holm@ovph.fi::d32f561d-dc8c-4ecf-b843-0bb2fcb7eb6e" providerId="AD" clId="Web-{4DB26315-AD32-2E3D-9A4F-782A5CE34378}" dt="2024-09-25T16:54:54.097" v="1" actId="20577"/>
        <pc:sldMkLst>
          <pc:docMk/>
          <pc:sldMk cId="799574740" sldId="274"/>
        </pc:sldMkLst>
        <pc:spChg chg="mod">
          <ac:chgData name="Holm Tarja" userId="S::tarja.holm@ovph.fi::d32f561d-dc8c-4ecf-b843-0bb2fcb7eb6e" providerId="AD" clId="Web-{4DB26315-AD32-2E3D-9A4F-782A5CE34378}" dt="2024-09-25T16:54:54.097" v="1" actId="20577"/>
          <ac:spMkLst>
            <pc:docMk/>
            <pc:sldMk cId="799574740" sldId="274"/>
            <ac:spMk id="4" creationId="{00000000-0000-0000-0000-000000000000}"/>
          </ac:spMkLst>
        </pc:spChg>
      </pc:sldChg>
    </pc:docChg>
  </pc:docChgLst>
  <pc:docChgLst>
    <pc:chgData name="Ivars Birgitta" userId="S::birgitta.ivars@ovph.fi::10614fc4-76b5-4e4a-9d3b-b1857b0f9423" providerId="AD" clId="Web-{9E780990-1713-9996-D5E3-E5E1C10E70F6}"/>
    <pc:docChg chg="modSld">
      <pc:chgData name="Ivars Birgitta" userId="S::birgitta.ivars@ovph.fi::10614fc4-76b5-4e4a-9d3b-b1857b0f9423" providerId="AD" clId="Web-{9E780990-1713-9996-D5E3-E5E1C10E70F6}" dt="2024-09-24T15:19:55.996" v="59"/>
      <pc:docMkLst>
        <pc:docMk/>
      </pc:docMkLst>
      <pc:sldChg chg="modSp">
        <pc:chgData name="Ivars Birgitta" userId="S::birgitta.ivars@ovph.fi::10614fc4-76b5-4e4a-9d3b-b1857b0f9423" providerId="AD" clId="Web-{9E780990-1713-9996-D5E3-E5E1C10E70F6}" dt="2024-09-24T15:19:55.996" v="59"/>
        <pc:sldMkLst>
          <pc:docMk/>
          <pc:sldMk cId="2885858284" sldId="333"/>
        </pc:sldMkLst>
        <pc:graphicFrameChg chg="mod modGraphic">
          <ac:chgData name="Ivars Birgitta" userId="S::birgitta.ivars@ovph.fi::10614fc4-76b5-4e4a-9d3b-b1857b0f9423" providerId="AD" clId="Web-{9E780990-1713-9996-D5E3-E5E1C10E70F6}" dt="2024-09-24T15:18:03.354" v="27"/>
          <ac:graphicFrameMkLst>
            <pc:docMk/>
            <pc:sldMk cId="2885858284" sldId="333"/>
            <ac:graphicFrameMk id="21" creationId="{00000000-0000-0000-0000-000000000000}"/>
          </ac:graphicFrameMkLst>
        </pc:graphicFrameChg>
        <pc:graphicFrameChg chg="mod modGraphic">
          <ac:chgData name="Ivars Birgitta" userId="S::birgitta.ivars@ovph.fi::10614fc4-76b5-4e4a-9d3b-b1857b0f9423" providerId="AD" clId="Web-{9E780990-1713-9996-D5E3-E5E1C10E70F6}" dt="2024-09-24T15:19:55.996" v="59"/>
          <ac:graphicFrameMkLst>
            <pc:docMk/>
            <pc:sldMk cId="2885858284" sldId="333"/>
            <ac:graphicFrameMk id="22" creationId="{00000000-0000-0000-0000-000000000000}"/>
          </ac:graphicFrameMkLst>
        </pc:graphicFrameChg>
        <pc:graphicFrameChg chg="mod modGraphic">
          <ac:chgData name="Ivars Birgitta" userId="S::birgitta.ivars@ovph.fi::10614fc4-76b5-4e4a-9d3b-b1857b0f9423" providerId="AD" clId="Web-{9E780990-1713-9996-D5E3-E5E1C10E70F6}" dt="2024-09-24T15:16:36.884" v="25"/>
          <ac:graphicFrameMkLst>
            <pc:docMk/>
            <pc:sldMk cId="2885858284" sldId="333"/>
            <ac:graphicFrameMk id="23" creationId="{00000000-0000-0000-0000-000000000000}"/>
          </ac:graphicFrameMkLst>
        </pc:graphicFrameChg>
      </pc:sldChg>
    </pc:docChg>
  </pc:docChgLst>
  <pc:docChgLst>
    <pc:chgData name="Vikman Lis-Marie" userId="S::lis-marie.vikman@ovph.fi::d86f3506-b3d7-48b3-8dfe-16dd9ca926eb" providerId="AD" clId="Web-{CBB3770D-2BAF-4ED0-8F34-A0FF1310F44C}"/>
    <pc:docChg chg="modSld">
      <pc:chgData name="Vikman Lis-Marie" userId="S::lis-marie.vikman@ovph.fi::d86f3506-b3d7-48b3-8dfe-16dd9ca926eb" providerId="AD" clId="Web-{CBB3770D-2BAF-4ED0-8F34-A0FF1310F44C}" dt="2024-05-13T10:22:26.786" v="46" actId="20577"/>
      <pc:docMkLst>
        <pc:docMk/>
      </pc:docMkLst>
      <pc:sldChg chg="modSp">
        <pc:chgData name="Vikman Lis-Marie" userId="S::lis-marie.vikman@ovph.fi::d86f3506-b3d7-48b3-8dfe-16dd9ca926eb" providerId="AD" clId="Web-{CBB3770D-2BAF-4ED0-8F34-A0FF1310F44C}" dt="2024-05-13T10:22:26.786" v="46" actId="20577"/>
        <pc:sldMkLst>
          <pc:docMk/>
          <pc:sldMk cId="593007793" sldId="305"/>
        </pc:sldMkLst>
        <pc:spChg chg="mod">
          <ac:chgData name="Vikman Lis-Marie" userId="S::lis-marie.vikman@ovph.fi::d86f3506-b3d7-48b3-8dfe-16dd9ca926eb" providerId="AD" clId="Web-{CBB3770D-2BAF-4ED0-8F34-A0FF1310F44C}" dt="2024-05-13T10:21:47.300" v="4" actId="20577"/>
          <ac:spMkLst>
            <pc:docMk/>
            <pc:sldMk cId="593007793" sldId="305"/>
            <ac:spMk id="8" creationId="{527BB94F-D6EF-4697-B45A-7A9B1A8FEEC7}"/>
          </ac:spMkLst>
        </pc:spChg>
        <pc:spChg chg="mod">
          <ac:chgData name="Vikman Lis-Marie" userId="S::lis-marie.vikman@ovph.fi::d86f3506-b3d7-48b3-8dfe-16dd9ca926eb" providerId="AD" clId="Web-{CBB3770D-2BAF-4ED0-8F34-A0FF1310F44C}" dt="2024-05-13T10:22:26.786" v="46" actId="20577"/>
          <ac:spMkLst>
            <pc:docMk/>
            <pc:sldMk cId="593007793" sldId="305"/>
            <ac:spMk id="15" creationId="{B0574E7E-C2EF-4EFA-B6F7-93FC61E6FE5D}"/>
          </ac:spMkLst>
        </pc:spChg>
      </pc:sldChg>
    </pc:docChg>
  </pc:docChgLst>
  <pc:docChgLst>
    <pc:chgData name="Vikman Lis-Marie" userId="S::lis-marie.vikman@ovph.fi::d86f3506-b3d7-48b3-8dfe-16dd9ca926eb" providerId="AD" clId="Web-{CEEA37D9-27EA-4795-B899-A04A96EF94D7}"/>
    <pc:docChg chg="modSld">
      <pc:chgData name="Vikman Lis-Marie" userId="S::lis-marie.vikman@ovph.fi::d86f3506-b3d7-48b3-8dfe-16dd9ca926eb" providerId="AD" clId="Web-{CEEA37D9-27EA-4795-B899-A04A96EF94D7}" dt="2024-05-15T11:29:32.122" v="97" actId="20577"/>
      <pc:docMkLst>
        <pc:docMk/>
      </pc:docMkLst>
      <pc:sldChg chg="modSp">
        <pc:chgData name="Vikman Lis-Marie" userId="S::lis-marie.vikman@ovph.fi::d86f3506-b3d7-48b3-8dfe-16dd9ca926eb" providerId="AD" clId="Web-{CEEA37D9-27EA-4795-B899-A04A96EF94D7}" dt="2024-05-15T11:29:32.122" v="97" actId="20577"/>
        <pc:sldMkLst>
          <pc:docMk/>
          <pc:sldMk cId="3334478465" sldId="276"/>
        </pc:sldMkLst>
        <pc:spChg chg="mod">
          <ac:chgData name="Vikman Lis-Marie" userId="S::lis-marie.vikman@ovph.fi::d86f3506-b3d7-48b3-8dfe-16dd9ca926eb" providerId="AD" clId="Web-{CEEA37D9-27EA-4795-B899-A04A96EF94D7}" dt="2024-05-15T11:29:32.122" v="97" actId="20577"/>
          <ac:spMkLst>
            <pc:docMk/>
            <pc:sldMk cId="3334478465" sldId="276"/>
            <ac:spMk id="10" creationId="{A7F61408-85E1-4751-B314-D39A81EC4D33}"/>
          </ac:spMkLst>
        </pc:spChg>
      </pc:sldChg>
      <pc:sldChg chg="modSp">
        <pc:chgData name="Vikman Lis-Marie" userId="S::lis-marie.vikman@ovph.fi::d86f3506-b3d7-48b3-8dfe-16dd9ca926eb" providerId="AD" clId="Web-{CEEA37D9-27EA-4795-B899-A04A96EF94D7}" dt="2024-05-15T11:23:20.462" v="92" actId="20577"/>
        <pc:sldMkLst>
          <pc:docMk/>
          <pc:sldMk cId="2885858284" sldId="333"/>
        </pc:sldMkLst>
        <pc:spChg chg="mod">
          <ac:chgData name="Vikman Lis-Marie" userId="S::lis-marie.vikman@ovph.fi::d86f3506-b3d7-48b3-8dfe-16dd9ca926eb" providerId="AD" clId="Web-{CEEA37D9-27EA-4795-B899-A04A96EF94D7}" dt="2024-05-15T11:23:20.462" v="92" actId="20577"/>
          <ac:spMkLst>
            <pc:docMk/>
            <pc:sldMk cId="2885858284" sldId="333"/>
            <ac:spMk id="13" creationId="{715897E7-9E1B-4E35-8EAD-FDB15C32FE76}"/>
          </ac:spMkLst>
        </pc:spChg>
        <pc:graphicFrameChg chg="mod modGraphic">
          <ac:chgData name="Vikman Lis-Marie" userId="S::lis-marie.vikman@ovph.fi::d86f3506-b3d7-48b3-8dfe-16dd9ca926eb" providerId="AD" clId="Web-{CEEA37D9-27EA-4795-B899-A04A96EF94D7}" dt="2024-05-15T11:22:23.524" v="11"/>
          <ac:graphicFrameMkLst>
            <pc:docMk/>
            <pc:sldMk cId="2885858284" sldId="333"/>
            <ac:graphicFrameMk id="21" creationId="{00000000-0000-0000-0000-000000000000}"/>
          </ac:graphicFrameMkLst>
        </pc:graphicFrameChg>
      </pc:sldChg>
    </pc:docChg>
  </pc:docChgLst>
  <pc:docChgLst>
    <pc:chgData name="Vikman Lis-Marie" userId="S::lis-marie.vikman@ovph.fi::d86f3506-b3d7-48b3-8dfe-16dd9ca926eb" providerId="AD" clId="Web-{104B85B0-528A-4B0F-9945-19BCD60F9E64}"/>
    <pc:docChg chg="modSld">
      <pc:chgData name="Vikman Lis-Marie" userId="S::lis-marie.vikman@ovph.fi::d86f3506-b3d7-48b3-8dfe-16dd9ca926eb" providerId="AD" clId="Web-{104B85B0-528A-4B0F-9945-19BCD60F9E64}" dt="2024-09-23T08:08:18.958" v="31" actId="1076"/>
      <pc:docMkLst>
        <pc:docMk/>
      </pc:docMkLst>
      <pc:sldChg chg="modSp">
        <pc:chgData name="Vikman Lis-Marie" userId="S::lis-marie.vikman@ovph.fi::d86f3506-b3d7-48b3-8dfe-16dd9ca926eb" providerId="AD" clId="Web-{104B85B0-528A-4B0F-9945-19BCD60F9E64}" dt="2024-09-23T08:08:18.958" v="31" actId="1076"/>
        <pc:sldMkLst>
          <pc:docMk/>
          <pc:sldMk cId="2885858284" sldId="333"/>
        </pc:sldMkLst>
        <pc:graphicFrameChg chg="mod modGraphic">
          <ac:chgData name="Vikman Lis-Marie" userId="S::lis-marie.vikman@ovph.fi::d86f3506-b3d7-48b3-8dfe-16dd9ca926eb" providerId="AD" clId="Web-{104B85B0-528A-4B0F-9945-19BCD60F9E64}" dt="2024-09-23T08:08:18.958" v="31" actId="1076"/>
          <ac:graphicFrameMkLst>
            <pc:docMk/>
            <pc:sldMk cId="2885858284" sldId="333"/>
            <ac:graphicFrameMk id="22" creationId="{00000000-0000-0000-0000-000000000000}"/>
          </ac:graphicFrameMkLst>
        </pc:graphicFrameChg>
      </pc:sldChg>
    </pc:docChg>
  </pc:docChgLst>
  <pc:docChgLst>
    <pc:chgData name="Ivars Birgitta" userId="S::birgitta.ivars@ovph.fi::10614fc4-76b5-4e4a-9d3b-b1857b0f9423" providerId="AD" clId="Web-{12079AB3-110B-C8E4-64BF-FAF32EFF8C7E}"/>
    <pc:docChg chg="modSld">
      <pc:chgData name="Ivars Birgitta" userId="S::birgitta.ivars@ovph.fi::10614fc4-76b5-4e4a-9d3b-b1857b0f9423" providerId="AD" clId="Web-{12079AB3-110B-C8E4-64BF-FAF32EFF8C7E}" dt="2024-09-26T10:12:46.731" v="19"/>
      <pc:docMkLst>
        <pc:docMk/>
      </pc:docMkLst>
      <pc:sldChg chg="modSp">
        <pc:chgData name="Ivars Birgitta" userId="S::birgitta.ivars@ovph.fi::10614fc4-76b5-4e4a-9d3b-b1857b0f9423" providerId="AD" clId="Web-{12079AB3-110B-C8E4-64BF-FAF32EFF8C7E}" dt="2024-09-26T10:12:46.731" v="19"/>
        <pc:sldMkLst>
          <pc:docMk/>
          <pc:sldMk cId="2885858284" sldId="333"/>
        </pc:sldMkLst>
        <pc:graphicFrameChg chg="mod modGraphic">
          <ac:chgData name="Ivars Birgitta" userId="S::birgitta.ivars@ovph.fi::10614fc4-76b5-4e4a-9d3b-b1857b0f9423" providerId="AD" clId="Web-{12079AB3-110B-C8E4-64BF-FAF32EFF8C7E}" dt="2024-09-26T10:12:46.731" v="19"/>
          <ac:graphicFrameMkLst>
            <pc:docMk/>
            <pc:sldMk cId="2885858284" sldId="333"/>
            <ac:graphicFrameMk id="22" creationId="{00000000-0000-0000-0000-000000000000}"/>
          </ac:graphicFrameMkLst>
        </pc:graphicFrameChg>
      </pc:sldChg>
    </pc:docChg>
  </pc:docChgLst>
  <pc:docChgLst>
    <pc:chgData name="Ivars Birgitta" userId="S::birgitta.ivars@ovph.fi::10614fc4-76b5-4e4a-9d3b-b1857b0f9423" providerId="AD" clId="Web-{DF86B6C3-E6E7-43CE-B962-7409062BE819}"/>
    <pc:docChg chg="modSld">
      <pc:chgData name="Ivars Birgitta" userId="S::birgitta.ivars@ovph.fi::10614fc4-76b5-4e4a-9d3b-b1857b0f9423" providerId="AD" clId="Web-{DF86B6C3-E6E7-43CE-B962-7409062BE819}" dt="2024-09-24T09:22:27.955" v="3"/>
      <pc:docMkLst>
        <pc:docMk/>
      </pc:docMkLst>
      <pc:sldChg chg="modSp">
        <pc:chgData name="Ivars Birgitta" userId="S::birgitta.ivars@ovph.fi::10614fc4-76b5-4e4a-9d3b-b1857b0f9423" providerId="AD" clId="Web-{DF86B6C3-E6E7-43CE-B962-7409062BE819}" dt="2024-09-24T09:22:27.955" v="3"/>
        <pc:sldMkLst>
          <pc:docMk/>
          <pc:sldMk cId="2885858284" sldId="333"/>
        </pc:sldMkLst>
        <pc:graphicFrameChg chg="mod modGraphic">
          <ac:chgData name="Ivars Birgitta" userId="S::birgitta.ivars@ovph.fi::10614fc4-76b5-4e4a-9d3b-b1857b0f9423" providerId="AD" clId="Web-{DF86B6C3-E6E7-43CE-B962-7409062BE819}" dt="2024-09-24T09:22:27.955" v="3"/>
          <ac:graphicFrameMkLst>
            <pc:docMk/>
            <pc:sldMk cId="2885858284" sldId="333"/>
            <ac:graphicFrameMk id="23" creationId="{00000000-0000-0000-0000-000000000000}"/>
          </ac:graphicFrameMkLst>
        </pc:graphicFrameChg>
      </pc:sldChg>
    </pc:docChg>
  </pc:docChgLst>
  <pc:docChgLst>
    <pc:chgData name="Granö Anna" userId="a50b3b0e-1daf-4c22-886c-a5e083b43703" providerId="ADAL" clId="{6877704E-2F97-41A3-B8CA-9E822FF9E7DE}"/>
    <pc:docChg chg="undo custSel modSld modMainMaster">
      <pc:chgData name="Granö Anna" userId="a50b3b0e-1daf-4c22-886c-a5e083b43703" providerId="ADAL" clId="{6877704E-2F97-41A3-B8CA-9E822FF9E7DE}" dt="2024-04-23T07:55:08.235" v="360"/>
      <pc:docMkLst>
        <pc:docMk/>
      </pc:docMkLst>
      <pc:sldChg chg="modSp mod">
        <pc:chgData name="Granö Anna" userId="a50b3b0e-1daf-4c22-886c-a5e083b43703" providerId="ADAL" clId="{6877704E-2F97-41A3-B8CA-9E822FF9E7DE}" dt="2024-04-23T07:49:07.987" v="337" actId="13244"/>
        <pc:sldMkLst>
          <pc:docMk/>
          <pc:sldMk cId="1655836150" sldId="272"/>
        </pc:sldMkLst>
        <pc:spChg chg="mod">
          <ac:chgData name="Granö Anna" userId="a50b3b0e-1daf-4c22-886c-a5e083b43703" providerId="ADAL" clId="{6877704E-2F97-41A3-B8CA-9E822FF9E7DE}" dt="2024-04-23T07:47:14.547" v="328" actId="962"/>
          <ac:spMkLst>
            <pc:docMk/>
            <pc:sldMk cId="1655836150" sldId="272"/>
            <ac:spMk id="21" creationId="{8F52E8EC-3225-532D-11A0-5DB83B2D4ECA}"/>
          </ac:spMkLst>
        </pc:spChg>
        <pc:graphicFrameChg chg="mod">
          <ac:chgData name="Granö Anna" userId="a50b3b0e-1daf-4c22-886c-a5e083b43703" providerId="ADAL" clId="{6877704E-2F97-41A3-B8CA-9E822FF9E7DE}" dt="2024-04-23T07:49:07.987" v="337" actId="13244"/>
          <ac:graphicFrameMkLst>
            <pc:docMk/>
            <pc:sldMk cId="1655836150" sldId="272"/>
            <ac:graphicFrameMk id="20" creationId="{825814EC-BF19-4135-8F6E-79065B38ACBE}"/>
          </ac:graphicFrameMkLst>
        </pc:graphicFrameChg>
        <pc:graphicFrameChg chg="mod">
          <ac:chgData name="Granö Anna" userId="a50b3b0e-1daf-4c22-886c-a5e083b43703" providerId="ADAL" clId="{6877704E-2F97-41A3-B8CA-9E822FF9E7DE}" dt="2024-04-23T07:48:50.632" v="336" actId="962"/>
          <ac:graphicFrameMkLst>
            <pc:docMk/>
            <pc:sldMk cId="1655836150" sldId="272"/>
            <ac:graphicFrameMk id="22" creationId="{A68B3D19-F342-7794-9931-D2209F2C3450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0:00.188" v="340" actId="962"/>
        <pc:sldMkLst>
          <pc:docMk/>
          <pc:sldMk cId="272733054" sldId="273"/>
        </pc:sldMkLst>
        <pc:spChg chg="mod">
          <ac:chgData name="Granö Anna" userId="a50b3b0e-1daf-4c22-886c-a5e083b43703" providerId="ADAL" clId="{6877704E-2F97-41A3-B8CA-9E822FF9E7DE}" dt="2024-04-23T07:50:00.188" v="340" actId="962"/>
          <ac:spMkLst>
            <pc:docMk/>
            <pc:sldMk cId="272733054" sldId="273"/>
            <ac:spMk id="18" creationId="{8F52E8EC-3225-532D-11A0-5DB83B2D4ECA}"/>
          </ac:spMkLst>
        </pc:spChg>
        <pc:graphicFrameChg chg="mod">
          <ac:chgData name="Granö Anna" userId="a50b3b0e-1daf-4c22-886c-a5e083b43703" providerId="ADAL" clId="{6877704E-2F97-41A3-B8CA-9E822FF9E7DE}" dt="2024-04-23T07:49:48.589" v="339" actId="13244"/>
          <ac:graphicFrameMkLst>
            <pc:docMk/>
            <pc:sldMk cId="272733054" sldId="273"/>
            <ac:graphicFrameMk id="19" creationId="{C3F2CFCD-341C-4728-B030-2BF84364B911}"/>
          </ac:graphicFrameMkLst>
        </pc:graphicFrameChg>
        <pc:graphicFrameChg chg="mod">
          <ac:chgData name="Granö Anna" userId="a50b3b0e-1daf-4c22-886c-a5e083b43703" providerId="ADAL" clId="{6877704E-2F97-41A3-B8CA-9E822FF9E7DE}" dt="2024-04-23T07:49:46.169" v="338" actId="13244"/>
          <ac:graphicFrameMkLst>
            <pc:docMk/>
            <pc:sldMk cId="272733054" sldId="273"/>
            <ac:graphicFrameMk id="20" creationId="{48F65734-8FE2-4F86-900C-9B99F2FC1E45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0:12.928" v="342" actId="962"/>
        <pc:sldMkLst>
          <pc:docMk/>
          <pc:sldMk cId="799574740" sldId="274"/>
        </pc:sldMkLst>
        <pc:spChg chg="ord">
          <ac:chgData name="Granö Anna" userId="a50b3b0e-1daf-4c22-886c-a5e083b43703" providerId="ADAL" clId="{6877704E-2F97-41A3-B8CA-9E822FF9E7DE}" dt="2024-04-23T07:50:09.694" v="341" actId="13244"/>
          <ac:spMkLst>
            <pc:docMk/>
            <pc:sldMk cId="799574740" sldId="274"/>
            <ac:spMk id="36" creationId="{00000000-0000-0000-0000-000000000000}"/>
          </ac:spMkLst>
        </pc:spChg>
        <pc:spChg chg="mod">
          <ac:chgData name="Granö Anna" userId="a50b3b0e-1daf-4c22-886c-a5e083b43703" providerId="ADAL" clId="{6877704E-2F97-41A3-B8CA-9E822FF9E7DE}" dt="2024-04-23T07:50:12.928" v="342" actId="962"/>
          <ac:spMkLst>
            <pc:docMk/>
            <pc:sldMk cId="799574740" sldId="274"/>
            <ac:spMk id="37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21.516" v="344" actId="962"/>
        <pc:sldMkLst>
          <pc:docMk/>
          <pc:sldMk cId="1763840058" sldId="275"/>
        </pc:sldMkLst>
        <pc:spChg chg="ord">
          <ac:chgData name="Granö Anna" userId="a50b3b0e-1daf-4c22-886c-a5e083b43703" providerId="ADAL" clId="{6877704E-2F97-41A3-B8CA-9E822FF9E7DE}" dt="2024-04-23T07:50:19.429" v="343" actId="13244"/>
          <ac:spMkLst>
            <pc:docMk/>
            <pc:sldMk cId="1763840058" sldId="275"/>
            <ac:spMk id="16" creationId="{00000000-0000-0000-0000-000000000000}"/>
          </ac:spMkLst>
        </pc:spChg>
        <pc:spChg chg="mod">
          <ac:chgData name="Granö Anna" userId="a50b3b0e-1daf-4c22-886c-a5e083b43703" providerId="ADAL" clId="{6877704E-2F97-41A3-B8CA-9E822FF9E7DE}" dt="2024-04-23T07:50:21.516" v="344" actId="962"/>
          <ac:spMkLst>
            <pc:docMk/>
            <pc:sldMk cId="1763840058" sldId="275"/>
            <ac:spMk id="28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25.318" v="345" actId="962"/>
        <pc:sldMkLst>
          <pc:docMk/>
          <pc:sldMk cId="3334478465" sldId="276"/>
        </pc:sldMkLst>
        <pc:spChg chg="mod">
          <ac:chgData name="Granö Anna" userId="a50b3b0e-1daf-4c22-886c-a5e083b43703" providerId="ADAL" clId="{6877704E-2F97-41A3-B8CA-9E822FF9E7DE}" dt="2024-04-23T07:50:25.318" v="345" actId="962"/>
          <ac:spMkLst>
            <pc:docMk/>
            <pc:sldMk cId="3334478465" sldId="276"/>
            <ac:spMk id="12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33.771" v="346" actId="962"/>
        <pc:sldMkLst>
          <pc:docMk/>
          <pc:sldMk cId="2396323148" sldId="281"/>
        </pc:sldMkLst>
        <pc:spChg chg="mod">
          <ac:chgData name="Granö Anna" userId="a50b3b0e-1daf-4c22-886c-a5e083b43703" providerId="ADAL" clId="{6877704E-2F97-41A3-B8CA-9E822FF9E7DE}" dt="2024-04-23T07:50:33.771" v="346" actId="962"/>
          <ac:spMkLst>
            <pc:docMk/>
            <pc:sldMk cId="2396323148" sldId="281"/>
            <ac:spMk id="11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38.024" v="347" actId="962"/>
        <pc:sldMkLst>
          <pc:docMk/>
          <pc:sldMk cId="593007793" sldId="305"/>
        </pc:sldMkLst>
        <pc:spChg chg="mod">
          <ac:chgData name="Granö Anna" userId="a50b3b0e-1daf-4c22-886c-a5e083b43703" providerId="ADAL" clId="{6877704E-2F97-41A3-B8CA-9E822FF9E7DE}" dt="2024-04-23T07:50:38.024" v="347" actId="962"/>
          <ac:spMkLst>
            <pc:docMk/>
            <pc:sldMk cId="593007793" sldId="305"/>
            <ac:spMk id="18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44:10.172" v="161" actId="962"/>
        <pc:sldMkLst>
          <pc:docMk/>
          <pc:sldMk cId="2885858284" sldId="333"/>
        </pc:sldMkLst>
        <pc:spChg chg="mod ord">
          <ac:chgData name="Granö Anna" userId="a50b3b0e-1daf-4c22-886c-a5e083b43703" providerId="ADAL" clId="{6877704E-2F97-41A3-B8CA-9E822FF9E7DE}" dt="2024-04-23T07:42:51.429" v="5" actId="1076"/>
          <ac:spMkLst>
            <pc:docMk/>
            <pc:sldMk cId="2885858284" sldId="333"/>
            <ac:spMk id="4" creationId="{29CDDFF1-0593-4D14-8189-688B0DE869A9}"/>
          </ac:spMkLst>
        </pc:spChg>
        <pc:spChg chg="mod ord">
          <ac:chgData name="Granö Anna" userId="a50b3b0e-1daf-4c22-886c-a5e083b43703" providerId="ADAL" clId="{6877704E-2F97-41A3-B8CA-9E822FF9E7DE}" dt="2024-04-23T07:42:44.535" v="4" actId="13244"/>
          <ac:spMkLst>
            <pc:docMk/>
            <pc:sldMk cId="2885858284" sldId="333"/>
            <ac:spMk id="10" creationId="{8F52E8EC-3225-532D-11A0-5DB83B2D4ECA}"/>
          </ac:spMkLst>
        </pc:spChg>
        <pc:spChg chg="mod ord">
          <ac:chgData name="Granö Anna" userId="a50b3b0e-1daf-4c22-886c-a5e083b43703" providerId="ADAL" clId="{6877704E-2F97-41A3-B8CA-9E822FF9E7DE}" dt="2024-04-23T07:42:54.153" v="6" actId="14100"/>
          <ac:spMkLst>
            <pc:docMk/>
            <pc:sldMk cId="2885858284" sldId="333"/>
            <ac:spMk id="17" creationId="{715897E7-9E1B-4E35-8EAD-FDB15C32FE76}"/>
          </ac:spMkLst>
        </pc:spChg>
        <pc:spChg chg="ord">
          <ac:chgData name="Granö Anna" userId="a50b3b0e-1daf-4c22-886c-a5e083b43703" providerId="ADAL" clId="{6877704E-2F97-41A3-B8CA-9E822FF9E7DE}" dt="2024-04-23T07:42:36.905" v="2" actId="13244"/>
          <ac:spMkLst>
            <pc:docMk/>
            <pc:sldMk cId="2885858284" sldId="333"/>
            <ac:spMk id="19" creationId="{6829BDC0-D2EE-44A0-96A7-77DEEE497C10}"/>
          </ac:spMkLst>
        </pc:spChg>
        <pc:spChg chg="mod">
          <ac:chgData name="Granö Anna" userId="a50b3b0e-1daf-4c22-886c-a5e083b43703" providerId="ADAL" clId="{6877704E-2F97-41A3-B8CA-9E822FF9E7DE}" dt="2024-04-23T07:43:07.490" v="10" actId="20577"/>
          <ac:spMkLst>
            <pc:docMk/>
            <pc:sldMk cId="2885858284" sldId="333"/>
            <ac:spMk id="20" creationId="{C562E4A5-DFF2-465B-9E27-89CDFE065799}"/>
          </ac:spMkLst>
        </pc:spChg>
        <pc:graphicFrameChg chg="mod">
          <ac:chgData name="Granö Anna" userId="a50b3b0e-1daf-4c22-886c-a5e083b43703" providerId="ADAL" clId="{6877704E-2F97-41A3-B8CA-9E822FF9E7DE}" dt="2024-04-23T07:44:10.172" v="161" actId="962"/>
          <ac:graphicFrameMkLst>
            <pc:docMk/>
            <pc:sldMk cId="2885858284" sldId="333"/>
            <ac:graphicFrameMk id="3" creationId="{28AB08FD-E4CE-4E93-9A5E-44D9219E4891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5:08.235" v="360"/>
        <pc:sldMkLst>
          <pc:docMk/>
          <pc:sldMk cId="3176692888" sldId="335"/>
        </pc:sldMkLst>
        <pc:spChg chg="mod">
          <ac:chgData name="Granö Anna" userId="a50b3b0e-1daf-4c22-886c-a5e083b43703" providerId="ADAL" clId="{6877704E-2F97-41A3-B8CA-9E822FF9E7DE}" dt="2024-04-23T07:55:08.235" v="360"/>
          <ac:spMkLst>
            <pc:docMk/>
            <pc:sldMk cId="3176692888" sldId="335"/>
            <ac:spMk id="5" creationId="{00000000-0000-0000-0000-000000000000}"/>
          </ac:spMkLst>
        </pc:spChg>
      </pc:sldChg>
      <pc:sldChg chg="modSp mod">
        <pc:chgData name="Granö Anna" userId="a50b3b0e-1daf-4c22-886c-a5e083b43703" providerId="ADAL" clId="{6877704E-2F97-41A3-B8CA-9E822FF9E7DE}" dt="2024-04-23T07:51:05.811" v="349" actId="962"/>
        <pc:sldMkLst>
          <pc:docMk/>
          <pc:sldMk cId="2003872876" sldId="337"/>
        </pc:sldMkLst>
        <pc:spChg chg="mod">
          <ac:chgData name="Granö Anna" userId="a50b3b0e-1daf-4c22-886c-a5e083b43703" providerId="ADAL" clId="{6877704E-2F97-41A3-B8CA-9E822FF9E7DE}" dt="2024-04-23T07:51:05.811" v="349" actId="962"/>
          <ac:spMkLst>
            <pc:docMk/>
            <pc:sldMk cId="2003872876" sldId="337"/>
            <ac:spMk id="16" creationId="{8F52E8EC-3225-532D-11A0-5DB83B2D4ECA}"/>
          </ac:spMkLst>
        </pc:spChg>
      </pc:sldChg>
      <pc:sldChg chg="addSp delSp modSp mod">
        <pc:chgData name="Granö Anna" userId="a50b3b0e-1daf-4c22-886c-a5e083b43703" providerId="ADAL" clId="{6877704E-2F97-41A3-B8CA-9E822FF9E7DE}" dt="2024-04-23T07:46:21.885" v="327" actId="1076"/>
        <pc:sldMkLst>
          <pc:docMk/>
          <pc:sldMk cId="3314150173" sldId="338"/>
        </pc:sldMkLst>
        <pc:spChg chg="mod ord">
          <ac:chgData name="Granö Anna" userId="a50b3b0e-1daf-4c22-886c-a5e083b43703" providerId="ADAL" clId="{6877704E-2F97-41A3-B8CA-9E822FF9E7DE}" dt="2024-04-23T07:45:53.512" v="320" actId="13244"/>
          <ac:spMkLst>
            <pc:docMk/>
            <pc:sldMk cId="3314150173" sldId="338"/>
            <ac:spMk id="4" creationId="{29CDDFF1-0593-4D14-8189-688B0DE869A9}"/>
          </ac:spMkLst>
        </pc:spChg>
        <pc:spChg chg="mod ord">
          <ac:chgData name="Granö Anna" userId="a50b3b0e-1daf-4c22-886c-a5e083b43703" providerId="ADAL" clId="{6877704E-2F97-41A3-B8CA-9E822FF9E7DE}" dt="2024-04-23T07:46:21.885" v="327" actId="1076"/>
          <ac:spMkLst>
            <pc:docMk/>
            <pc:sldMk cId="3314150173" sldId="338"/>
            <ac:spMk id="6" creationId="{4D65260D-305E-4CF2-A4C9-9D0D956D50A9}"/>
          </ac:spMkLst>
        </pc:spChg>
        <pc:spChg chg="mod">
          <ac:chgData name="Granö Anna" userId="a50b3b0e-1daf-4c22-886c-a5e083b43703" providerId="ADAL" clId="{6877704E-2F97-41A3-B8CA-9E822FF9E7DE}" dt="2024-04-23T07:45:35.775" v="315" actId="14100"/>
          <ac:spMkLst>
            <pc:docMk/>
            <pc:sldMk cId="3314150173" sldId="338"/>
            <ac:spMk id="10" creationId="{BC4E5624-A159-4379-A563-502CBF058DE2}"/>
          </ac:spMkLst>
        </pc:spChg>
        <pc:spChg chg="ord">
          <ac:chgData name="Granö Anna" userId="a50b3b0e-1daf-4c22-886c-a5e083b43703" providerId="ADAL" clId="{6877704E-2F97-41A3-B8CA-9E822FF9E7DE}" dt="2024-04-23T07:46:11.658" v="324" actId="13244"/>
          <ac:spMkLst>
            <pc:docMk/>
            <pc:sldMk cId="3314150173" sldId="338"/>
            <ac:spMk id="12" creationId="{8DE576D7-C5DB-4FFE-8114-22DD6769B7F6}"/>
          </ac:spMkLst>
        </pc:spChg>
        <pc:spChg chg="mod ord">
          <ac:chgData name="Granö Anna" userId="a50b3b0e-1daf-4c22-886c-a5e083b43703" providerId="ADAL" clId="{6877704E-2F97-41A3-B8CA-9E822FF9E7DE}" dt="2024-04-23T07:45:55.486" v="322" actId="13244"/>
          <ac:spMkLst>
            <pc:docMk/>
            <pc:sldMk cId="3314150173" sldId="338"/>
            <ac:spMk id="13" creationId="{8F52E8EC-3225-532D-11A0-5DB83B2D4ECA}"/>
          </ac:spMkLst>
        </pc:spChg>
        <pc:spChg chg="mod ord">
          <ac:chgData name="Granö Anna" userId="a50b3b0e-1daf-4c22-886c-a5e083b43703" providerId="ADAL" clId="{6877704E-2F97-41A3-B8CA-9E822FF9E7DE}" dt="2024-04-23T07:46:00.679" v="323" actId="13244"/>
          <ac:spMkLst>
            <pc:docMk/>
            <pc:sldMk cId="3314150173" sldId="338"/>
            <ac:spMk id="17" creationId="{715897E7-9E1B-4E35-8EAD-FDB15C32FE76}"/>
          </ac:spMkLst>
        </pc:spChg>
        <pc:graphicFrameChg chg="add del mod">
          <ac:chgData name="Granö Anna" userId="a50b3b0e-1daf-4c22-886c-a5e083b43703" providerId="ADAL" clId="{6877704E-2F97-41A3-B8CA-9E822FF9E7DE}" dt="2024-04-23T07:45:28.950" v="314" actId="962"/>
          <ac:graphicFrameMkLst>
            <pc:docMk/>
            <pc:sldMk cId="3314150173" sldId="338"/>
            <ac:graphicFrameMk id="3" creationId="{28AB08FD-E4CE-4E93-9A5E-44D9219E4891}"/>
          </ac:graphicFrameMkLst>
        </pc:graphicFrameChg>
      </pc:sldChg>
      <pc:sldMasterChg chg="modSldLayout">
        <pc:chgData name="Granö Anna" userId="a50b3b0e-1daf-4c22-886c-a5e083b43703" providerId="ADAL" clId="{6877704E-2F97-41A3-B8CA-9E822FF9E7DE}" dt="2024-04-23T07:50:58.730" v="348"/>
        <pc:sldMasterMkLst>
          <pc:docMk/>
          <pc:sldMasterMk cId="3231554497" sldId="2147483661"/>
        </pc:sldMasterMkLst>
        <pc:sldLayoutChg chg="addSp modSp">
          <pc:chgData name="Granö Anna" userId="a50b3b0e-1daf-4c22-886c-a5e083b43703" providerId="ADAL" clId="{6877704E-2F97-41A3-B8CA-9E822FF9E7DE}" dt="2024-04-23T07:50:58.730" v="348"/>
          <pc:sldLayoutMkLst>
            <pc:docMk/>
            <pc:sldMasterMk cId="3231554497" sldId="2147483661"/>
            <pc:sldLayoutMk cId="1320928607" sldId="2147483706"/>
          </pc:sldLayoutMkLst>
          <pc:spChg chg="add mod">
            <ac:chgData name="Granö Anna" userId="a50b3b0e-1daf-4c22-886c-a5e083b43703" providerId="ADAL" clId="{6877704E-2F97-41A3-B8CA-9E822FF9E7DE}" dt="2024-04-23T07:50:58.730" v="348"/>
            <ac:spMkLst>
              <pc:docMk/>
              <pc:sldMasterMk cId="3231554497" sldId="2147483661"/>
              <pc:sldLayoutMk cId="1320928607" sldId="2147483706"/>
              <ac:spMk id="2" creationId="{8FEE064F-7E84-F78F-AAF9-FCAA97928638}"/>
            </ac:spMkLst>
          </pc:spChg>
        </pc:sldLayoutChg>
      </pc:sldMasterChg>
    </pc:docChg>
  </pc:docChgLst>
  <pc:docChgLst>
    <pc:chgData clId="Web-{CBB3770D-2BAF-4ED0-8F34-A0FF1310F44C}"/>
    <pc:docChg chg="modSld">
      <pc:chgData name="" userId="" providerId="" clId="Web-{CBB3770D-2BAF-4ED0-8F34-A0FF1310F44C}" dt="2024-05-13T10:21:44.128" v="1" actId="20577"/>
      <pc:docMkLst>
        <pc:docMk/>
      </pc:docMkLst>
      <pc:sldChg chg="modSp">
        <pc:chgData name="" userId="" providerId="" clId="Web-{CBB3770D-2BAF-4ED0-8F34-A0FF1310F44C}" dt="2024-05-13T10:21:44.128" v="1" actId="20577"/>
        <pc:sldMkLst>
          <pc:docMk/>
          <pc:sldMk cId="593007793" sldId="305"/>
        </pc:sldMkLst>
        <pc:spChg chg="mod">
          <ac:chgData name="" userId="" providerId="" clId="Web-{CBB3770D-2BAF-4ED0-8F34-A0FF1310F44C}" dt="2024-05-13T10:21:44.128" v="1" actId="20577"/>
          <ac:spMkLst>
            <pc:docMk/>
            <pc:sldMk cId="593007793" sldId="305"/>
            <ac:spMk id="8" creationId="{527BB94F-D6EF-4697-B45A-7A9B1A8FEEC7}"/>
          </ac:spMkLst>
        </pc:spChg>
      </pc:sldChg>
    </pc:docChg>
  </pc:docChgLst>
  <pc:docChgLst>
    <pc:chgData name="Skuthälla Tanja" userId="S::tanja.skuthalla@ovph.fi::178ba649-bdec-4ba0-b6b5-65d2f655b5ca" providerId="AD" clId="Web-{06A09A44-A46E-48A4-9DB8-853D6E563BF3}"/>
    <pc:docChg chg="modSld">
      <pc:chgData name="Skuthälla Tanja" userId="S::tanja.skuthalla@ovph.fi::178ba649-bdec-4ba0-b6b5-65d2f655b5ca" providerId="AD" clId="Web-{06A09A44-A46E-48A4-9DB8-853D6E563BF3}" dt="2024-05-17T11:57:21.497" v="17" actId="20577"/>
      <pc:docMkLst>
        <pc:docMk/>
      </pc:docMkLst>
      <pc:sldChg chg="modSp">
        <pc:chgData name="Skuthälla Tanja" userId="S::tanja.skuthalla@ovph.fi::178ba649-bdec-4ba0-b6b5-65d2f655b5ca" providerId="AD" clId="Web-{06A09A44-A46E-48A4-9DB8-853D6E563BF3}" dt="2024-05-17T11:57:21.497" v="17" actId="20577"/>
        <pc:sldMkLst>
          <pc:docMk/>
          <pc:sldMk cId="3334478465" sldId="276"/>
        </pc:sldMkLst>
        <pc:spChg chg="mod">
          <ac:chgData name="Skuthälla Tanja" userId="S::tanja.skuthalla@ovph.fi::178ba649-bdec-4ba0-b6b5-65d2f655b5ca" providerId="AD" clId="Web-{06A09A44-A46E-48A4-9DB8-853D6E563BF3}" dt="2024-05-17T11:57:21.497" v="17" actId="20577"/>
          <ac:spMkLst>
            <pc:docMk/>
            <pc:sldMk cId="3334478465" sldId="276"/>
            <ac:spMk id="13" creationId="{00000000-0000-0000-0000-000000000000}"/>
          </ac:spMkLst>
        </pc:spChg>
      </pc:sldChg>
      <pc:sldChg chg="modSp">
        <pc:chgData name="Skuthälla Tanja" userId="S::tanja.skuthalla@ovph.fi::178ba649-bdec-4ba0-b6b5-65d2f655b5ca" providerId="AD" clId="Web-{06A09A44-A46E-48A4-9DB8-853D6E563BF3}" dt="2024-05-17T09:18:35.576" v="0" actId="20577"/>
        <pc:sldMkLst>
          <pc:docMk/>
          <pc:sldMk cId="593007793" sldId="305"/>
        </pc:sldMkLst>
        <pc:spChg chg="mod">
          <ac:chgData name="Skuthälla Tanja" userId="S::tanja.skuthalla@ovph.fi::178ba649-bdec-4ba0-b6b5-65d2f655b5ca" providerId="AD" clId="Web-{06A09A44-A46E-48A4-9DB8-853D6E563BF3}" dt="2024-05-17T09:18:35.576" v="0" actId="20577"/>
          <ac:spMkLst>
            <pc:docMk/>
            <pc:sldMk cId="593007793" sldId="305"/>
            <ac:spMk id="5" creationId="{00000000-0000-0000-0000-000000000000}"/>
          </ac:spMkLst>
        </pc:spChg>
      </pc:sldChg>
    </pc:docChg>
  </pc:docChgLst>
  <pc:docChgLst>
    <pc:chgData name="Vikman Lis-Marie" userId="S::lis-marie.vikman@ovph.fi::d86f3506-b3d7-48b3-8dfe-16dd9ca926eb" providerId="AD" clId="Web-{A9100064-390D-4A7E-B64B-A234E36B137E}"/>
    <pc:docChg chg="modSld">
      <pc:chgData name="Vikman Lis-Marie" userId="S::lis-marie.vikman@ovph.fi::d86f3506-b3d7-48b3-8dfe-16dd9ca926eb" providerId="AD" clId="Web-{A9100064-390D-4A7E-B64B-A234E36B137E}" dt="2024-09-20T12:00:47.730" v="363"/>
      <pc:docMkLst>
        <pc:docMk/>
      </pc:docMkLst>
      <pc:sldChg chg="modSp">
        <pc:chgData name="Vikman Lis-Marie" userId="S::lis-marie.vikman@ovph.fi::d86f3506-b3d7-48b3-8dfe-16dd9ca926eb" providerId="AD" clId="Web-{A9100064-390D-4A7E-B64B-A234E36B137E}" dt="2024-09-20T12:00:47.730" v="363"/>
        <pc:sldMkLst>
          <pc:docMk/>
          <pc:sldMk cId="2885858284" sldId="333"/>
        </pc:sldMkLst>
        <pc:graphicFrameChg chg="mod modGraphic">
          <ac:chgData name="Vikman Lis-Marie" userId="S::lis-marie.vikman@ovph.fi::d86f3506-b3d7-48b3-8dfe-16dd9ca926eb" providerId="AD" clId="Web-{A9100064-390D-4A7E-B64B-A234E36B137E}" dt="2024-09-20T12:00:47.730" v="363"/>
          <ac:graphicFrameMkLst>
            <pc:docMk/>
            <pc:sldMk cId="2885858284" sldId="333"/>
            <ac:graphicFrameMk id="22" creationId="{00000000-0000-0000-0000-000000000000}"/>
          </ac:graphicFrameMkLst>
        </pc:graphicFrameChg>
      </pc:sldChg>
    </pc:docChg>
  </pc:docChgLst>
  <pc:docChgLst>
    <pc:chgData name="Vikman Lis-Marie" userId="S::lis-marie.vikman@ovph.fi::d86f3506-b3d7-48b3-8dfe-16dd9ca926eb" providerId="AD" clId="Web-{4CF7F0C3-99F3-4989-812E-E761718E95AF}"/>
    <pc:docChg chg="modSld">
      <pc:chgData name="Vikman Lis-Marie" userId="S::lis-marie.vikman@ovph.fi::d86f3506-b3d7-48b3-8dfe-16dd9ca926eb" providerId="AD" clId="Web-{4CF7F0C3-99F3-4989-812E-E761718E95AF}" dt="2024-09-23T07:22:54.386" v="13"/>
      <pc:docMkLst>
        <pc:docMk/>
      </pc:docMkLst>
      <pc:sldChg chg="modSp">
        <pc:chgData name="Vikman Lis-Marie" userId="S::lis-marie.vikman@ovph.fi::d86f3506-b3d7-48b3-8dfe-16dd9ca926eb" providerId="AD" clId="Web-{4CF7F0C3-99F3-4989-812E-E761718E95AF}" dt="2024-09-23T07:22:54.386" v="13"/>
        <pc:sldMkLst>
          <pc:docMk/>
          <pc:sldMk cId="2885858284" sldId="333"/>
        </pc:sldMkLst>
        <pc:graphicFrameChg chg="mod modGraphic">
          <ac:chgData name="Vikman Lis-Marie" userId="S::lis-marie.vikman@ovph.fi::d86f3506-b3d7-48b3-8dfe-16dd9ca926eb" providerId="AD" clId="Web-{4CF7F0C3-99F3-4989-812E-E761718E95AF}" dt="2024-09-23T07:22:54.386" v="13"/>
          <ac:graphicFrameMkLst>
            <pc:docMk/>
            <pc:sldMk cId="2885858284" sldId="333"/>
            <ac:graphicFrameMk id="22" creationId="{00000000-0000-0000-0000-000000000000}"/>
          </ac:graphicFrameMkLst>
        </pc:graphicFrameChg>
      </pc:sldChg>
    </pc:docChg>
  </pc:docChgLst>
  <pc:docChgLst>
    <pc:chgData name="Ivars Birgitta" userId="S::birgitta.ivars@ovph.fi::10614fc4-76b5-4e4a-9d3b-b1857b0f9423" providerId="AD" clId="Web-{47D05165-C854-8E14-9A11-888C7E94B8BC}"/>
    <pc:docChg chg="modSld">
      <pc:chgData name="Ivars Birgitta" userId="S::birgitta.ivars@ovph.fi::10614fc4-76b5-4e4a-9d3b-b1857b0f9423" providerId="AD" clId="Web-{47D05165-C854-8E14-9A11-888C7E94B8BC}" dt="2024-09-25T05:40:55.619" v="1"/>
      <pc:docMkLst>
        <pc:docMk/>
      </pc:docMkLst>
      <pc:sldChg chg="modSp">
        <pc:chgData name="Ivars Birgitta" userId="S::birgitta.ivars@ovph.fi::10614fc4-76b5-4e4a-9d3b-b1857b0f9423" providerId="AD" clId="Web-{47D05165-C854-8E14-9A11-888C7E94B8BC}" dt="2024-09-25T05:40:55.619" v="1"/>
        <pc:sldMkLst>
          <pc:docMk/>
          <pc:sldMk cId="2885858284" sldId="333"/>
        </pc:sldMkLst>
        <pc:graphicFrameChg chg="mod modGraphic">
          <ac:chgData name="Ivars Birgitta" userId="S::birgitta.ivars@ovph.fi::10614fc4-76b5-4e4a-9d3b-b1857b0f9423" providerId="AD" clId="Web-{47D05165-C854-8E14-9A11-888C7E94B8BC}" dt="2024-09-25T05:40:55.619" v="1"/>
          <ac:graphicFrameMkLst>
            <pc:docMk/>
            <pc:sldMk cId="2885858284" sldId="333"/>
            <ac:graphicFrameMk id="21" creationId="{00000000-0000-0000-0000-000000000000}"/>
          </ac:graphicFrameMkLst>
        </pc:graphicFrameChg>
      </pc:sldChg>
    </pc:docChg>
  </pc:docChgLst>
  <pc:docChgLst>
    <pc:chgData name="Vikman Lis-Marie" userId="S::lis-marie.vikman@ovph.fi::d86f3506-b3d7-48b3-8dfe-16dd9ca926eb" providerId="AD" clId="Web-{8C56A51C-C498-4E01-9509-AAF7882FFA43}"/>
    <pc:docChg chg="modSld">
      <pc:chgData name="Vikman Lis-Marie" userId="S::lis-marie.vikman@ovph.fi::d86f3506-b3d7-48b3-8dfe-16dd9ca926eb" providerId="AD" clId="Web-{8C56A51C-C498-4E01-9509-AAF7882FFA43}" dt="2024-09-13T06:02:42.292" v="3" actId="20577"/>
      <pc:docMkLst>
        <pc:docMk/>
      </pc:docMkLst>
      <pc:sldChg chg="modSp">
        <pc:chgData name="Vikman Lis-Marie" userId="S::lis-marie.vikman@ovph.fi::d86f3506-b3d7-48b3-8dfe-16dd9ca926eb" providerId="AD" clId="Web-{8C56A51C-C498-4E01-9509-AAF7882FFA43}" dt="2024-09-13T06:02:42.292" v="3" actId="20577"/>
        <pc:sldMkLst>
          <pc:docMk/>
          <pc:sldMk cId="3176692888" sldId="335"/>
        </pc:sldMkLst>
        <pc:spChg chg="mod">
          <ac:chgData name="Vikman Lis-Marie" userId="S::lis-marie.vikman@ovph.fi::d86f3506-b3d7-48b3-8dfe-16dd9ca926eb" providerId="AD" clId="Web-{8C56A51C-C498-4E01-9509-AAF7882FFA43}" dt="2024-09-13T06:02:42.292" v="3" actId="20577"/>
          <ac:spMkLst>
            <pc:docMk/>
            <pc:sldMk cId="3176692888" sldId="335"/>
            <ac:spMk id="3" creationId="{CE2751FD-BF62-47E2-835B-FEDE70EA777A}"/>
          </ac:spMkLst>
        </pc:spChg>
      </pc:sldChg>
    </pc:docChg>
  </pc:docChgLst>
  <pc:docChgLst>
    <pc:chgData name="Vikman Lis-Marie" userId="S::lis-marie.vikman@ovph.fi::d86f3506-b3d7-48b3-8dfe-16dd9ca926eb" providerId="AD" clId="Web-{1EF46C38-8CEE-44DC-AD8A-92FD76A9C2D5}"/>
    <pc:docChg chg="modSld">
      <pc:chgData name="Vikman Lis-Marie" userId="S::lis-marie.vikman@ovph.fi::d86f3506-b3d7-48b3-8dfe-16dd9ca926eb" providerId="AD" clId="Web-{1EF46C38-8CEE-44DC-AD8A-92FD76A9C2D5}" dt="2024-09-13T08:03:07.656" v="228" actId="20577"/>
      <pc:docMkLst>
        <pc:docMk/>
      </pc:docMkLst>
      <pc:sldChg chg="modSp">
        <pc:chgData name="Vikman Lis-Marie" userId="S::lis-marie.vikman@ovph.fi::d86f3506-b3d7-48b3-8dfe-16dd9ca926eb" providerId="AD" clId="Web-{1EF46C38-8CEE-44DC-AD8A-92FD76A9C2D5}" dt="2024-09-13T08:02:42.265" v="214" actId="20577"/>
        <pc:sldMkLst>
          <pc:docMk/>
          <pc:sldMk cId="1655836150" sldId="272"/>
        </pc:sldMkLst>
        <pc:spChg chg="mod">
          <ac:chgData name="Vikman Lis-Marie" userId="S::lis-marie.vikman@ovph.fi::d86f3506-b3d7-48b3-8dfe-16dd9ca926eb" providerId="AD" clId="Web-{1EF46C38-8CEE-44DC-AD8A-92FD76A9C2D5}" dt="2024-09-13T08:01:08.528" v="203" actId="20577"/>
          <ac:spMkLst>
            <pc:docMk/>
            <pc:sldMk cId="1655836150" sldId="272"/>
            <ac:spMk id="9" creationId="{00000000-0000-0000-0000-000000000000}"/>
          </ac:spMkLst>
        </pc:spChg>
        <pc:spChg chg="mod">
          <ac:chgData name="Vikman Lis-Marie" userId="S::lis-marie.vikman@ovph.fi::d86f3506-b3d7-48b3-8dfe-16dd9ca926eb" providerId="AD" clId="Web-{1EF46C38-8CEE-44DC-AD8A-92FD76A9C2D5}" dt="2024-09-13T07:57:41.070" v="148" actId="20577"/>
          <ac:spMkLst>
            <pc:docMk/>
            <pc:sldMk cId="1655836150" sldId="272"/>
            <ac:spMk id="10" creationId="{00000000-0000-0000-0000-000000000000}"/>
          </ac:spMkLst>
        </pc:spChg>
        <pc:spChg chg="mod">
          <ac:chgData name="Vikman Lis-Marie" userId="S::lis-marie.vikman@ovph.fi::d86f3506-b3d7-48b3-8dfe-16dd9ca926eb" providerId="AD" clId="Web-{1EF46C38-8CEE-44DC-AD8A-92FD76A9C2D5}" dt="2024-09-13T08:02:42.265" v="214" actId="20577"/>
          <ac:spMkLst>
            <pc:docMk/>
            <pc:sldMk cId="1655836150" sldId="272"/>
            <ac:spMk id="24" creationId="{8F52E8EC-3225-532D-11A0-5DB83B2D4ECA}"/>
          </ac:spMkLst>
        </pc:spChg>
      </pc:sldChg>
      <pc:sldChg chg="modSp">
        <pc:chgData name="Vikman Lis-Marie" userId="S::lis-marie.vikman@ovph.fi::d86f3506-b3d7-48b3-8dfe-16dd9ca926eb" providerId="AD" clId="Web-{1EF46C38-8CEE-44DC-AD8A-92FD76A9C2D5}" dt="2024-09-13T08:02:50.093" v="218" actId="20577"/>
        <pc:sldMkLst>
          <pc:docMk/>
          <pc:sldMk cId="799574740" sldId="274"/>
        </pc:sldMkLst>
        <pc:spChg chg="mod">
          <ac:chgData name="Vikman Lis-Marie" userId="S::lis-marie.vikman@ovph.fi::d86f3506-b3d7-48b3-8dfe-16dd9ca926eb" providerId="AD" clId="Web-{1EF46C38-8CEE-44DC-AD8A-92FD76A9C2D5}" dt="2024-09-13T08:02:50.093" v="218" actId="20577"/>
          <ac:spMkLst>
            <pc:docMk/>
            <pc:sldMk cId="799574740" sldId="274"/>
            <ac:spMk id="38" creationId="{8F52E8EC-3225-532D-11A0-5DB83B2D4ECA}"/>
          </ac:spMkLst>
        </pc:spChg>
      </pc:sldChg>
      <pc:sldChg chg="modSp">
        <pc:chgData name="Vikman Lis-Marie" userId="S::lis-marie.vikman@ovph.fi::d86f3506-b3d7-48b3-8dfe-16dd9ca926eb" providerId="AD" clId="Web-{1EF46C38-8CEE-44DC-AD8A-92FD76A9C2D5}" dt="2024-09-13T08:02:58.421" v="223" actId="20577"/>
        <pc:sldMkLst>
          <pc:docMk/>
          <pc:sldMk cId="3334478465" sldId="276"/>
        </pc:sldMkLst>
        <pc:spChg chg="mod">
          <ac:chgData name="Vikman Lis-Marie" userId="S::lis-marie.vikman@ovph.fi::d86f3506-b3d7-48b3-8dfe-16dd9ca926eb" providerId="AD" clId="Web-{1EF46C38-8CEE-44DC-AD8A-92FD76A9C2D5}" dt="2024-09-13T08:02:58.421" v="223" actId="20577"/>
          <ac:spMkLst>
            <pc:docMk/>
            <pc:sldMk cId="3334478465" sldId="276"/>
            <ac:spMk id="14" creationId="{8F52E8EC-3225-532D-11A0-5DB83B2D4ECA}"/>
          </ac:spMkLst>
        </pc:spChg>
      </pc:sldChg>
      <pc:sldChg chg="modSp">
        <pc:chgData name="Vikman Lis-Marie" userId="S::lis-marie.vikman@ovph.fi::d86f3506-b3d7-48b3-8dfe-16dd9ca926eb" providerId="AD" clId="Web-{1EF46C38-8CEE-44DC-AD8A-92FD76A9C2D5}" dt="2024-09-13T08:03:07.656" v="228" actId="20577"/>
        <pc:sldMkLst>
          <pc:docMk/>
          <pc:sldMk cId="593007793" sldId="305"/>
        </pc:sldMkLst>
        <pc:spChg chg="mod">
          <ac:chgData name="Vikman Lis-Marie" userId="S::lis-marie.vikman@ovph.fi::d86f3506-b3d7-48b3-8dfe-16dd9ca926eb" providerId="AD" clId="Web-{1EF46C38-8CEE-44DC-AD8A-92FD76A9C2D5}" dt="2024-09-13T08:03:07.656" v="228" actId="20577"/>
          <ac:spMkLst>
            <pc:docMk/>
            <pc:sldMk cId="593007793" sldId="305"/>
            <ac:spMk id="19" creationId="{8F52E8EC-3225-532D-11A0-5DB83B2D4ECA}"/>
          </ac:spMkLst>
        </pc:spChg>
      </pc:sldChg>
      <pc:sldChg chg="modSp">
        <pc:chgData name="Vikman Lis-Marie" userId="S::lis-marie.vikman@ovph.fi::d86f3506-b3d7-48b3-8dfe-16dd9ca926eb" providerId="AD" clId="Web-{1EF46C38-8CEE-44DC-AD8A-92FD76A9C2D5}" dt="2024-09-13T08:02:32.280" v="209" actId="20577"/>
        <pc:sldMkLst>
          <pc:docMk/>
          <pc:sldMk cId="2885858284" sldId="333"/>
        </pc:sldMkLst>
        <pc:spChg chg="mod">
          <ac:chgData name="Vikman Lis-Marie" userId="S::lis-marie.vikman@ovph.fi::d86f3506-b3d7-48b3-8dfe-16dd9ca926eb" providerId="AD" clId="Web-{1EF46C38-8CEE-44DC-AD8A-92FD76A9C2D5}" dt="2024-09-13T08:02:32.280" v="209" actId="20577"/>
          <ac:spMkLst>
            <pc:docMk/>
            <pc:sldMk cId="2885858284" sldId="333"/>
            <ac:spMk id="10" creationId="{8F52E8EC-3225-532D-11A0-5DB83B2D4ECA}"/>
          </ac:spMkLst>
        </pc:spChg>
        <pc:graphicFrameChg chg="mod modGraphic">
          <ac:chgData name="Vikman Lis-Marie" userId="S::lis-marie.vikman@ovph.fi::d86f3506-b3d7-48b3-8dfe-16dd9ca926eb" providerId="AD" clId="Web-{1EF46C38-8CEE-44DC-AD8A-92FD76A9C2D5}" dt="2024-09-13T07:53:50.673" v="145"/>
          <ac:graphicFrameMkLst>
            <pc:docMk/>
            <pc:sldMk cId="2885858284" sldId="333"/>
            <ac:graphicFrameMk id="21" creationId="{00000000-0000-0000-0000-000000000000}"/>
          </ac:graphicFrameMkLst>
        </pc:graphicFrameChg>
        <pc:graphicFrameChg chg="mod modGraphic">
          <ac:chgData name="Vikman Lis-Marie" userId="S::lis-marie.vikman@ovph.fi::d86f3506-b3d7-48b3-8dfe-16dd9ca926eb" providerId="AD" clId="Web-{1EF46C38-8CEE-44DC-AD8A-92FD76A9C2D5}" dt="2024-09-13T07:05:52.312" v="7"/>
          <ac:graphicFrameMkLst>
            <pc:docMk/>
            <pc:sldMk cId="2885858284" sldId="333"/>
            <ac:graphicFrameMk id="22" creationId="{00000000-0000-0000-0000-000000000000}"/>
          </ac:graphicFrameMkLst>
        </pc:graphicFrameChg>
      </pc:sldChg>
    </pc:docChg>
  </pc:docChgLst>
  <pc:docChgLst>
    <pc:chgData name="Vikman Lis-Marie" userId="S::lis-marie.vikman@ovph.fi::d86f3506-b3d7-48b3-8dfe-16dd9ca926eb" providerId="AD" clId="Web-{13133619-AD1B-47DD-A0FF-904F391EB372}"/>
    <pc:docChg chg="modSld">
      <pc:chgData name="Vikman Lis-Marie" userId="S::lis-marie.vikman@ovph.fi::d86f3506-b3d7-48b3-8dfe-16dd9ca926eb" providerId="AD" clId="Web-{13133619-AD1B-47DD-A0FF-904F391EB372}" dt="2024-09-13T10:50:07.808" v="7" actId="20577"/>
      <pc:docMkLst>
        <pc:docMk/>
      </pc:docMkLst>
      <pc:sldChg chg="modSp">
        <pc:chgData name="Vikman Lis-Marie" userId="S::lis-marie.vikman@ovph.fi::d86f3506-b3d7-48b3-8dfe-16dd9ca926eb" providerId="AD" clId="Web-{13133619-AD1B-47DD-A0FF-904F391EB372}" dt="2024-09-13T10:50:07.808" v="7" actId="20577"/>
        <pc:sldMkLst>
          <pc:docMk/>
          <pc:sldMk cId="593007793" sldId="305"/>
        </pc:sldMkLst>
        <pc:spChg chg="mod">
          <ac:chgData name="Vikman Lis-Marie" userId="S::lis-marie.vikman@ovph.fi::d86f3506-b3d7-48b3-8dfe-16dd9ca926eb" providerId="AD" clId="Web-{13133619-AD1B-47DD-A0FF-904F391EB372}" dt="2024-09-13T10:50:07.808" v="7" actId="20577"/>
          <ac:spMkLst>
            <pc:docMk/>
            <pc:sldMk cId="593007793" sldId="305"/>
            <ac:spMk id="10" creationId="{57F2AA32-F31B-4623-9592-B30CA097EEC5}"/>
          </ac:spMkLst>
        </pc:spChg>
      </pc:sldChg>
    </pc:docChg>
  </pc:docChgLst>
  <pc:docChgLst>
    <pc:chgData name="Holm Tarja" userId="S::tarja.holm@ovph.fi::d32f561d-dc8c-4ecf-b843-0bb2fcb7eb6e" providerId="AD" clId="Web-{8C7A92AA-DACB-149A-DAFF-0F943258D472}"/>
    <pc:docChg chg="modSld">
      <pc:chgData name="Holm Tarja" userId="S::tarja.holm@ovph.fi::d32f561d-dc8c-4ecf-b843-0bb2fcb7eb6e" providerId="AD" clId="Web-{8C7A92AA-DACB-149A-DAFF-0F943258D472}" dt="2024-05-16T11:06:50.486" v="49"/>
      <pc:docMkLst>
        <pc:docMk/>
      </pc:docMkLst>
      <pc:sldChg chg="modSp">
        <pc:chgData name="Holm Tarja" userId="S::tarja.holm@ovph.fi::d32f561d-dc8c-4ecf-b843-0bb2fcb7eb6e" providerId="AD" clId="Web-{8C7A92AA-DACB-149A-DAFF-0F943258D472}" dt="2024-05-16T11:06:50.486" v="49"/>
        <pc:sldMkLst>
          <pc:docMk/>
          <pc:sldMk cId="2885858284" sldId="333"/>
        </pc:sldMkLst>
        <pc:graphicFrameChg chg="mod modGraphic">
          <ac:chgData name="Holm Tarja" userId="S::tarja.holm@ovph.fi::d32f561d-dc8c-4ecf-b843-0bb2fcb7eb6e" providerId="AD" clId="Web-{8C7A92AA-DACB-149A-DAFF-0F943258D472}" dt="2024-05-16T11:04:44.859" v="33"/>
          <ac:graphicFrameMkLst>
            <pc:docMk/>
            <pc:sldMk cId="2885858284" sldId="333"/>
            <ac:graphicFrameMk id="21" creationId="{00000000-0000-0000-0000-000000000000}"/>
          </ac:graphicFrameMkLst>
        </pc:graphicFrameChg>
        <pc:graphicFrameChg chg="mod modGraphic">
          <ac:chgData name="Holm Tarja" userId="S::tarja.holm@ovph.fi::d32f561d-dc8c-4ecf-b843-0bb2fcb7eb6e" providerId="AD" clId="Web-{8C7A92AA-DACB-149A-DAFF-0F943258D472}" dt="2024-05-16T11:06:50.486" v="49"/>
          <ac:graphicFrameMkLst>
            <pc:docMk/>
            <pc:sldMk cId="2885858284" sldId="333"/>
            <ac:graphicFrameMk id="23" creationId="{00000000-0000-0000-0000-000000000000}"/>
          </ac:graphicFrameMkLst>
        </pc:graphicFrameChg>
      </pc:sldChg>
    </pc:docChg>
  </pc:docChgLst>
  <pc:docChgLst>
    <pc:chgData name="Piikkilä Tero" userId="S::tero.piikkila@ovph.fi::fd5ae1ed-cb99-4836-909a-8da2f2571fb5" providerId="AD" clId="Web-{789364CB-B489-445B-889D-5327B38CC19E}"/>
    <pc:docChg chg="modSld">
      <pc:chgData name="Piikkilä Tero" userId="S::tero.piikkila@ovph.fi::fd5ae1ed-cb99-4836-909a-8da2f2571fb5" providerId="AD" clId="Web-{789364CB-B489-445B-889D-5327B38CC19E}" dt="2024-05-02T06:03:43.886" v="24" actId="20577"/>
      <pc:docMkLst>
        <pc:docMk/>
      </pc:docMkLst>
      <pc:sldChg chg="modSp">
        <pc:chgData name="Piikkilä Tero" userId="S::tero.piikkila@ovph.fi::fd5ae1ed-cb99-4836-909a-8da2f2571fb5" providerId="AD" clId="Web-{789364CB-B489-445B-889D-5327B38CC19E}" dt="2024-05-02T06:03:43.886" v="24" actId="20577"/>
        <pc:sldMkLst>
          <pc:docMk/>
          <pc:sldMk cId="272733054" sldId="273"/>
        </pc:sldMkLst>
        <pc:spChg chg="mod">
          <ac:chgData name="Piikkilä Tero" userId="S::tero.piikkila@ovph.fi::fd5ae1ed-cb99-4836-909a-8da2f2571fb5" providerId="AD" clId="Web-{789364CB-B489-445B-889D-5327B38CC19E}" dt="2024-05-02T06:03:43.886" v="24" actId="20577"/>
          <ac:spMkLst>
            <pc:docMk/>
            <pc:sldMk cId="272733054" sldId="273"/>
            <ac:spMk id="11" creationId="{00000000-0000-0000-0000-000000000000}"/>
          </ac:spMkLst>
        </pc:spChg>
      </pc:sldChg>
      <pc:sldChg chg="modSp">
        <pc:chgData name="Piikkilä Tero" userId="S::tero.piikkila@ovph.fi::fd5ae1ed-cb99-4836-909a-8da2f2571fb5" providerId="AD" clId="Web-{789364CB-B489-445B-889D-5327B38CC19E}" dt="2024-05-02T06:03:29.370" v="23" actId="20577"/>
        <pc:sldMkLst>
          <pc:docMk/>
          <pc:sldMk cId="3314150173" sldId="338"/>
        </pc:sldMkLst>
        <pc:spChg chg="mod">
          <ac:chgData name="Piikkilä Tero" userId="S::tero.piikkila@ovph.fi::fd5ae1ed-cb99-4836-909a-8da2f2571fb5" providerId="AD" clId="Web-{789364CB-B489-445B-889D-5327B38CC19E}" dt="2024-05-02T06:03:29.370" v="23" actId="20577"/>
          <ac:spMkLst>
            <pc:docMk/>
            <pc:sldMk cId="3314150173" sldId="338"/>
            <ac:spMk id="17" creationId="{715897E7-9E1B-4E35-8EAD-FDB15C32FE76}"/>
          </ac:spMkLst>
        </pc:spChg>
      </pc:sldChg>
    </pc:docChg>
  </pc:docChgLst>
  <pc:docChgLst>
    <pc:chgData name="Skuthälla Tanja" userId="S::tanja.skuthalla@ovph.fi::178ba649-bdec-4ba0-b6b5-65d2f655b5ca" providerId="AD" clId="Web-{CB722272-B3A9-4636-B852-CD4EFC2E9CA6}"/>
    <pc:docChg chg="modSld">
      <pc:chgData name="Skuthälla Tanja" userId="S::tanja.skuthalla@ovph.fi::178ba649-bdec-4ba0-b6b5-65d2f655b5ca" providerId="AD" clId="Web-{CB722272-B3A9-4636-B852-CD4EFC2E9CA6}" dt="2024-05-17T06:38:03.909" v="181" actId="20577"/>
      <pc:docMkLst>
        <pc:docMk/>
      </pc:docMkLst>
      <pc:sldChg chg="modSp">
        <pc:chgData name="Skuthälla Tanja" userId="S::tanja.skuthalla@ovph.fi::178ba649-bdec-4ba0-b6b5-65d2f655b5ca" providerId="AD" clId="Web-{CB722272-B3A9-4636-B852-CD4EFC2E9CA6}" dt="2024-05-17T06:34:46.172" v="125" actId="20577"/>
        <pc:sldMkLst>
          <pc:docMk/>
          <pc:sldMk cId="1655836150" sldId="272"/>
        </pc:sldMkLst>
        <pc:spChg chg="mod">
          <ac:chgData name="Skuthälla Tanja" userId="S::tanja.skuthalla@ovph.fi::178ba649-bdec-4ba0-b6b5-65d2f655b5ca" providerId="AD" clId="Web-{CB722272-B3A9-4636-B852-CD4EFC2E9CA6}" dt="2024-05-17T06:34:46.172" v="125" actId="20577"/>
          <ac:spMkLst>
            <pc:docMk/>
            <pc:sldMk cId="1655836150" sldId="272"/>
            <ac:spMk id="10" creationId="{00000000-0000-0000-0000-000000000000}"/>
          </ac:spMkLst>
        </pc:spChg>
      </pc:sldChg>
      <pc:sldChg chg="modSp">
        <pc:chgData name="Skuthälla Tanja" userId="S::tanja.skuthalla@ovph.fi::178ba649-bdec-4ba0-b6b5-65d2f655b5ca" providerId="AD" clId="Web-{CB722272-B3A9-4636-B852-CD4EFC2E9CA6}" dt="2024-05-17T06:35:02.766" v="126" actId="14100"/>
        <pc:sldMkLst>
          <pc:docMk/>
          <pc:sldMk cId="799574740" sldId="274"/>
        </pc:sldMkLst>
        <pc:spChg chg="mod">
          <ac:chgData name="Skuthälla Tanja" userId="S::tanja.skuthalla@ovph.fi::178ba649-bdec-4ba0-b6b5-65d2f655b5ca" providerId="AD" clId="Web-{CB722272-B3A9-4636-B852-CD4EFC2E9CA6}" dt="2024-05-17T06:35:02.766" v="126" actId="14100"/>
          <ac:spMkLst>
            <pc:docMk/>
            <pc:sldMk cId="799574740" sldId="274"/>
            <ac:spMk id="3" creationId="{A2B0C282-0498-4433-5000-FCADF20B417A}"/>
          </ac:spMkLst>
        </pc:spChg>
      </pc:sldChg>
      <pc:sldChg chg="modSp">
        <pc:chgData name="Skuthälla Tanja" userId="S::tanja.skuthalla@ovph.fi::178ba649-bdec-4ba0-b6b5-65d2f655b5ca" providerId="AD" clId="Web-{CB722272-B3A9-4636-B852-CD4EFC2E9CA6}" dt="2024-05-17T06:35:59.501" v="148" actId="20577"/>
        <pc:sldMkLst>
          <pc:docMk/>
          <pc:sldMk cId="3334478465" sldId="276"/>
        </pc:sldMkLst>
        <pc:spChg chg="mod">
          <ac:chgData name="Skuthälla Tanja" userId="S::tanja.skuthalla@ovph.fi::178ba649-bdec-4ba0-b6b5-65d2f655b5ca" providerId="AD" clId="Web-{CB722272-B3A9-4636-B852-CD4EFC2E9CA6}" dt="2024-05-17T06:35:36.907" v="142" actId="20577"/>
          <ac:spMkLst>
            <pc:docMk/>
            <pc:sldMk cId="3334478465" sldId="276"/>
            <ac:spMk id="10" creationId="{A7F61408-85E1-4751-B314-D39A81EC4D33}"/>
          </ac:spMkLst>
        </pc:spChg>
        <pc:spChg chg="mod">
          <ac:chgData name="Skuthälla Tanja" userId="S::tanja.skuthalla@ovph.fi::178ba649-bdec-4ba0-b6b5-65d2f655b5ca" providerId="AD" clId="Web-{CB722272-B3A9-4636-B852-CD4EFC2E9CA6}" dt="2024-05-17T06:35:59.501" v="148" actId="20577"/>
          <ac:spMkLst>
            <pc:docMk/>
            <pc:sldMk cId="3334478465" sldId="276"/>
            <ac:spMk id="11" creationId="{4CDA010C-0F96-434D-BA9D-047602DD023B}"/>
          </ac:spMkLst>
        </pc:spChg>
        <pc:spChg chg="mod">
          <ac:chgData name="Skuthälla Tanja" userId="S::tanja.skuthalla@ovph.fi::178ba649-bdec-4ba0-b6b5-65d2f655b5ca" providerId="AD" clId="Web-{CB722272-B3A9-4636-B852-CD4EFC2E9CA6}" dt="2024-05-17T06:35:57.267" v="147" actId="20577"/>
          <ac:spMkLst>
            <pc:docMk/>
            <pc:sldMk cId="3334478465" sldId="276"/>
            <ac:spMk id="13" creationId="{00000000-0000-0000-0000-000000000000}"/>
          </ac:spMkLst>
        </pc:spChg>
      </pc:sldChg>
      <pc:sldChg chg="modSp">
        <pc:chgData name="Skuthälla Tanja" userId="S::tanja.skuthalla@ovph.fi::178ba649-bdec-4ba0-b6b5-65d2f655b5ca" providerId="AD" clId="Web-{CB722272-B3A9-4636-B852-CD4EFC2E9CA6}" dt="2024-05-17T06:38:03.909" v="181" actId="20577"/>
        <pc:sldMkLst>
          <pc:docMk/>
          <pc:sldMk cId="593007793" sldId="305"/>
        </pc:sldMkLst>
        <pc:spChg chg="mod">
          <ac:chgData name="Skuthälla Tanja" userId="S::tanja.skuthalla@ovph.fi::178ba649-bdec-4ba0-b6b5-65d2f655b5ca" providerId="AD" clId="Web-{CB722272-B3A9-4636-B852-CD4EFC2E9CA6}" dt="2024-05-17T06:38:03.909" v="181" actId="20577"/>
          <ac:spMkLst>
            <pc:docMk/>
            <pc:sldMk cId="593007793" sldId="305"/>
            <ac:spMk id="10" creationId="{57F2AA32-F31B-4623-9592-B30CA097EEC5}"/>
          </ac:spMkLst>
        </pc:spChg>
        <pc:spChg chg="mod">
          <ac:chgData name="Skuthälla Tanja" userId="S::tanja.skuthalla@ovph.fi::178ba649-bdec-4ba0-b6b5-65d2f655b5ca" providerId="AD" clId="Web-{CB722272-B3A9-4636-B852-CD4EFC2E9CA6}" dt="2024-05-17T06:36:29.595" v="151" actId="20577"/>
          <ac:spMkLst>
            <pc:docMk/>
            <pc:sldMk cId="593007793" sldId="305"/>
            <ac:spMk id="15" creationId="{B0574E7E-C2EF-4EFA-B6F7-93FC61E6FE5D}"/>
          </ac:spMkLst>
        </pc:spChg>
        <pc:spChg chg="mod">
          <ac:chgData name="Skuthälla Tanja" userId="S::tanja.skuthalla@ovph.fi::178ba649-bdec-4ba0-b6b5-65d2f655b5ca" providerId="AD" clId="Web-{CB722272-B3A9-4636-B852-CD4EFC2E9CA6}" dt="2024-05-17T06:36:59.690" v="166" actId="20577"/>
          <ac:spMkLst>
            <pc:docMk/>
            <pc:sldMk cId="593007793" sldId="305"/>
            <ac:spMk id="16" creationId="{1DF33B20-AA03-42FB-8A15-DCA9FB7B6C97}"/>
          </ac:spMkLst>
        </pc:spChg>
      </pc:sldChg>
      <pc:sldChg chg="modSp">
        <pc:chgData name="Skuthälla Tanja" userId="S::tanja.skuthalla@ovph.fi::178ba649-bdec-4ba0-b6b5-65d2f655b5ca" providerId="AD" clId="Web-{CB722272-B3A9-4636-B852-CD4EFC2E9CA6}" dt="2024-05-17T06:31:43.669" v="120"/>
        <pc:sldMkLst>
          <pc:docMk/>
          <pc:sldMk cId="2885858284" sldId="333"/>
        </pc:sldMkLst>
        <pc:graphicFrameChg chg="mod modGraphic">
          <ac:chgData name="Skuthälla Tanja" userId="S::tanja.skuthalla@ovph.fi::178ba649-bdec-4ba0-b6b5-65d2f655b5ca" providerId="AD" clId="Web-{CB722272-B3A9-4636-B852-CD4EFC2E9CA6}" dt="2024-05-17T06:31:43.669" v="120"/>
          <ac:graphicFrameMkLst>
            <pc:docMk/>
            <pc:sldMk cId="2885858284" sldId="333"/>
            <ac:graphicFrameMk id="21" creationId="{00000000-0000-0000-0000-000000000000}"/>
          </ac:graphicFrameMkLst>
        </pc:graphicFrameChg>
      </pc:sldChg>
    </pc:docChg>
  </pc:docChgLst>
  <pc:docChgLst>
    <pc:chgData name="Holm Tarja" userId="S::tarja.holm@ovph.fi::d32f561d-dc8c-4ecf-b843-0bb2fcb7eb6e" providerId="AD" clId="Web-{28A2CC46-D721-3725-A6F2-961F268BAF6D}"/>
    <pc:docChg chg="modSld">
      <pc:chgData name="Holm Tarja" userId="S::tarja.holm@ovph.fi::d32f561d-dc8c-4ecf-b843-0bb2fcb7eb6e" providerId="AD" clId="Web-{28A2CC46-D721-3725-A6F2-961F268BAF6D}" dt="2024-09-25T06:39:48.025" v="1" actId="20577"/>
      <pc:docMkLst>
        <pc:docMk/>
      </pc:docMkLst>
      <pc:sldChg chg="modSp">
        <pc:chgData name="Holm Tarja" userId="S::tarja.holm@ovph.fi::d32f561d-dc8c-4ecf-b843-0bb2fcb7eb6e" providerId="AD" clId="Web-{28A2CC46-D721-3725-A6F2-961F268BAF6D}" dt="2024-09-25T06:39:48.025" v="1" actId="20577"/>
        <pc:sldMkLst>
          <pc:docMk/>
          <pc:sldMk cId="799574740" sldId="274"/>
        </pc:sldMkLst>
        <pc:spChg chg="mod">
          <ac:chgData name="Holm Tarja" userId="S::tarja.holm@ovph.fi::d32f561d-dc8c-4ecf-b843-0bb2fcb7eb6e" providerId="AD" clId="Web-{28A2CC46-D721-3725-A6F2-961F268BAF6D}" dt="2024-09-25T06:39:48.025" v="1" actId="20577"/>
          <ac:spMkLst>
            <pc:docMk/>
            <pc:sldMk cId="799574740" sldId="274"/>
            <ac:spMk id="3" creationId="{A2B0C282-0498-4433-5000-FCADF20B417A}"/>
          </ac:spMkLst>
        </pc:spChg>
      </pc:sldChg>
    </pc:docChg>
  </pc:docChgLst>
  <pc:docChgLst>
    <pc:chgData name="Holm Tarja" userId="S::tarja.holm@ovph.fi::d32f561d-dc8c-4ecf-b843-0bb2fcb7eb6e" providerId="AD" clId="Web-{FED71556-2DB9-16F4-AE6E-3BFD6534BFA2}"/>
    <pc:docChg chg="modSld">
      <pc:chgData name="Holm Tarja" userId="S::tarja.holm@ovph.fi::d32f561d-dc8c-4ecf-b843-0bb2fcb7eb6e" providerId="AD" clId="Web-{FED71556-2DB9-16F4-AE6E-3BFD6534BFA2}" dt="2024-05-16T11:36:00.224" v="35"/>
      <pc:docMkLst>
        <pc:docMk/>
      </pc:docMkLst>
      <pc:sldChg chg="modSp">
        <pc:chgData name="Holm Tarja" userId="S::tarja.holm@ovph.fi::d32f561d-dc8c-4ecf-b843-0bb2fcb7eb6e" providerId="AD" clId="Web-{FED71556-2DB9-16F4-AE6E-3BFD6534BFA2}" dt="2024-05-16T11:36:00.224" v="35"/>
        <pc:sldMkLst>
          <pc:docMk/>
          <pc:sldMk cId="2885858284" sldId="333"/>
        </pc:sldMkLst>
        <pc:graphicFrameChg chg="mod modGraphic">
          <ac:chgData name="Holm Tarja" userId="S::tarja.holm@ovph.fi::d32f561d-dc8c-4ecf-b843-0bb2fcb7eb6e" providerId="AD" clId="Web-{FED71556-2DB9-16F4-AE6E-3BFD6534BFA2}" dt="2024-05-16T11:36:00.224" v="35"/>
          <ac:graphicFrameMkLst>
            <pc:docMk/>
            <pc:sldMk cId="2885858284" sldId="333"/>
            <ac:graphicFrameMk id="22" creationId="{00000000-0000-0000-0000-000000000000}"/>
          </ac:graphicFrameMkLst>
        </pc:graphicFrameChg>
      </pc:sldChg>
    </pc:docChg>
  </pc:docChgLst>
  <pc:docChgLst>
    <pc:chgData name="Vikman Lis-Marie" userId="S::lis-marie.vikman@ovph.fi::d86f3506-b3d7-48b3-8dfe-16dd9ca926eb" providerId="AD" clId="Web-{E04ED265-3D0F-40B5-B0B7-2AFA7B2AAFA5}"/>
    <pc:docChg chg="modSld">
      <pc:chgData name="Vikman Lis-Marie" userId="S::lis-marie.vikman@ovph.fi::d86f3506-b3d7-48b3-8dfe-16dd9ca926eb" providerId="AD" clId="Web-{E04ED265-3D0F-40B5-B0B7-2AFA7B2AAFA5}" dt="2024-05-13T10:31:57.039" v="49"/>
      <pc:docMkLst>
        <pc:docMk/>
      </pc:docMkLst>
      <pc:sldChg chg="modSp">
        <pc:chgData name="Vikman Lis-Marie" userId="S::lis-marie.vikman@ovph.fi::d86f3506-b3d7-48b3-8dfe-16dd9ca926eb" providerId="AD" clId="Web-{E04ED265-3D0F-40B5-B0B7-2AFA7B2AAFA5}" dt="2024-05-13T10:31:57.039" v="49"/>
        <pc:sldMkLst>
          <pc:docMk/>
          <pc:sldMk cId="2885858284" sldId="333"/>
        </pc:sldMkLst>
        <pc:graphicFrameChg chg="mod modGraphic">
          <ac:chgData name="Vikman Lis-Marie" userId="S::lis-marie.vikman@ovph.fi::d86f3506-b3d7-48b3-8dfe-16dd9ca926eb" providerId="AD" clId="Web-{E04ED265-3D0F-40B5-B0B7-2AFA7B2AAFA5}" dt="2024-05-13T10:31:57.039" v="49"/>
          <ac:graphicFrameMkLst>
            <pc:docMk/>
            <pc:sldMk cId="2885858284" sldId="333"/>
            <ac:graphicFrameMk id="21" creationId="{00000000-0000-0000-0000-000000000000}"/>
          </ac:graphicFrameMkLst>
        </pc:graphicFrameChg>
      </pc:sldChg>
    </pc:docChg>
  </pc:docChgLst>
  <pc:docChgLst>
    <pc:chgData name="Ivars Birgitta" userId="S::birgitta.ivars@ovph.fi::10614fc4-76b5-4e4a-9d3b-b1857b0f9423" providerId="AD" clId="Web-{98BB171B-3F5E-79AE-2EF0-1CA6AB6E53DC}"/>
    <pc:docChg chg="modSld">
      <pc:chgData name="Ivars Birgitta" userId="S::birgitta.ivars@ovph.fi::10614fc4-76b5-4e4a-9d3b-b1857b0f9423" providerId="AD" clId="Web-{98BB171B-3F5E-79AE-2EF0-1CA6AB6E53DC}" dt="2024-05-20T09:33:19.746" v="13" actId="20577"/>
      <pc:docMkLst>
        <pc:docMk/>
      </pc:docMkLst>
      <pc:sldChg chg="modSp">
        <pc:chgData name="Ivars Birgitta" userId="S::birgitta.ivars@ovph.fi::10614fc4-76b5-4e4a-9d3b-b1857b0f9423" providerId="AD" clId="Web-{98BB171B-3F5E-79AE-2EF0-1CA6AB6E53DC}" dt="2024-05-20T09:33:19.746" v="13" actId="20577"/>
        <pc:sldMkLst>
          <pc:docMk/>
          <pc:sldMk cId="593007793" sldId="305"/>
        </pc:sldMkLst>
        <pc:spChg chg="mod">
          <ac:chgData name="Ivars Birgitta" userId="S::birgitta.ivars@ovph.fi::10614fc4-76b5-4e4a-9d3b-b1857b0f9423" providerId="AD" clId="Web-{98BB171B-3F5E-79AE-2EF0-1CA6AB6E53DC}" dt="2024-05-20T09:33:19.746" v="13" actId="20577"/>
          <ac:spMkLst>
            <pc:docMk/>
            <pc:sldMk cId="593007793" sldId="305"/>
            <ac:spMk id="10" creationId="{57F2AA32-F31B-4623-9592-B30CA097EEC5}"/>
          </ac:spMkLst>
        </pc:spChg>
      </pc:sldChg>
      <pc:sldChg chg="modSp">
        <pc:chgData name="Ivars Birgitta" userId="S::birgitta.ivars@ovph.fi::10614fc4-76b5-4e4a-9d3b-b1857b0f9423" providerId="AD" clId="Web-{98BB171B-3F5E-79AE-2EF0-1CA6AB6E53DC}" dt="2024-05-20T09:24:36.591" v="7"/>
        <pc:sldMkLst>
          <pc:docMk/>
          <pc:sldMk cId="2885858284" sldId="333"/>
        </pc:sldMkLst>
        <pc:graphicFrameChg chg="mod modGraphic">
          <ac:chgData name="Ivars Birgitta" userId="S::birgitta.ivars@ovph.fi::10614fc4-76b5-4e4a-9d3b-b1857b0f9423" providerId="AD" clId="Web-{98BB171B-3F5E-79AE-2EF0-1CA6AB6E53DC}" dt="2024-05-20T09:24:36.591" v="7"/>
          <ac:graphicFrameMkLst>
            <pc:docMk/>
            <pc:sldMk cId="2885858284" sldId="333"/>
            <ac:graphicFrameMk id="21" creationId="{00000000-0000-0000-0000-000000000000}"/>
          </ac:graphicFrameMkLst>
        </pc:graphicFrameChg>
      </pc:sldChg>
    </pc:docChg>
  </pc:docChgLst>
  <pc:docChgLst>
    <pc:chgData name="Råback Markus" userId="S::markus.raback@ovph.fi::23a59582-ca31-47e7-93ed-4cb0171c0d5a" providerId="AD" clId="Web-{06C7D0A5-E4FE-FA90-A5A2-F06112769D74}"/>
    <pc:docChg chg="modSld">
      <pc:chgData name="Råback Markus" userId="S::markus.raback@ovph.fi::23a59582-ca31-47e7-93ed-4cb0171c0d5a" providerId="AD" clId="Web-{06C7D0A5-E4FE-FA90-A5A2-F06112769D74}" dt="2024-05-13T11:32:05.083" v="14" actId="20577"/>
      <pc:docMkLst>
        <pc:docMk/>
      </pc:docMkLst>
      <pc:sldChg chg="modSp">
        <pc:chgData name="Råback Markus" userId="S::markus.raback@ovph.fi::23a59582-ca31-47e7-93ed-4cb0171c0d5a" providerId="AD" clId="Web-{06C7D0A5-E4FE-FA90-A5A2-F06112769D74}" dt="2024-05-13T11:32:05.083" v="14" actId="20577"/>
        <pc:sldMkLst>
          <pc:docMk/>
          <pc:sldMk cId="799574740" sldId="274"/>
        </pc:sldMkLst>
        <pc:spChg chg="mod">
          <ac:chgData name="Råback Markus" userId="S::markus.raback@ovph.fi::23a59582-ca31-47e7-93ed-4cb0171c0d5a" providerId="AD" clId="Web-{06C7D0A5-E4FE-FA90-A5A2-F06112769D74}" dt="2024-05-13T11:32:05.083" v="14" actId="20577"/>
          <ac:spMkLst>
            <pc:docMk/>
            <pc:sldMk cId="799574740" sldId="274"/>
            <ac:spMk id="4" creationId="{00000000-0000-0000-0000-000000000000}"/>
          </ac:spMkLst>
        </pc:spChg>
      </pc:sldChg>
    </pc:docChg>
  </pc:docChgLst>
  <pc:docChgLst>
    <pc:chgData name="Skuthälla Tanja" userId="S::tanja.skuthalla@ovph.fi::178ba649-bdec-4ba0-b6b5-65d2f655b5ca" providerId="AD" clId="Web-{F77950A9-F682-47D6-A06C-D23FC663A019}"/>
    <pc:docChg chg="modSld">
      <pc:chgData name="Skuthälla Tanja" userId="S::tanja.skuthalla@ovph.fi::178ba649-bdec-4ba0-b6b5-65d2f655b5ca" providerId="AD" clId="Web-{F77950A9-F682-47D6-A06C-D23FC663A019}" dt="2024-10-02T06:19:27.331" v="0" actId="20577"/>
      <pc:docMkLst>
        <pc:docMk/>
      </pc:docMkLst>
      <pc:sldChg chg="modSp">
        <pc:chgData name="Skuthälla Tanja" userId="S::tanja.skuthalla@ovph.fi::178ba649-bdec-4ba0-b6b5-65d2f655b5ca" providerId="AD" clId="Web-{F77950A9-F682-47D6-A06C-D23FC663A019}" dt="2024-10-02T06:19:27.331" v="0" actId="20577"/>
        <pc:sldMkLst>
          <pc:docMk/>
          <pc:sldMk cId="1655836150" sldId="272"/>
        </pc:sldMkLst>
        <pc:spChg chg="mod">
          <ac:chgData name="Skuthälla Tanja" userId="S::tanja.skuthalla@ovph.fi::178ba649-bdec-4ba0-b6b5-65d2f655b5ca" providerId="AD" clId="Web-{F77950A9-F682-47D6-A06C-D23FC663A019}" dt="2024-10-02T06:19:27.331" v="0" actId="20577"/>
          <ac:spMkLst>
            <pc:docMk/>
            <pc:sldMk cId="1655836150" sldId="272"/>
            <ac:spMk id="10" creationId="{00000000-0000-0000-0000-000000000000}"/>
          </ac:spMkLst>
        </pc:spChg>
      </pc:sldChg>
    </pc:docChg>
  </pc:docChgLst>
  <pc:docChgLst>
    <pc:chgData name="Ivars Birgitta" userId="S::birgitta.ivars@ovph.fi::10614fc4-76b5-4e4a-9d3b-b1857b0f9423" providerId="AD" clId="Web-{A03E65C4-FF4E-447B-1CC4-9F1FEC2E0086}"/>
    <pc:docChg chg="modSld">
      <pc:chgData name="Ivars Birgitta" userId="S::birgitta.ivars@ovph.fi::10614fc4-76b5-4e4a-9d3b-b1857b0f9423" providerId="AD" clId="Web-{A03E65C4-FF4E-447B-1CC4-9F1FEC2E0086}" dt="2024-09-30T08:04:25.948" v="9"/>
      <pc:docMkLst>
        <pc:docMk/>
      </pc:docMkLst>
      <pc:sldChg chg="modSp">
        <pc:chgData name="Ivars Birgitta" userId="S::birgitta.ivars@ovph.fi::10614fc4-76b5-4e4a-9d3b-b1857b0f9423" providerId="AD" clId="Web-{A03E65C4-FF4E-447B-1CC4-9F1FEC2E0086}" dt="2024-09-30T08:04:25.948" v="9"/>
        <pc:sldMkLst>
          <pc:docMk/>
          <pc:sldMk cId="2885858284" sldId="333"/>
        </pc:sldMkLst>
        <pc:graphicFrameChg chg="mod modGraphic">
          <ac:chgData name="Ivars Birgitta" userId="S::birgitta.ivars@ovph.fi::10614fc4-76b5-4e4a-9d3b-b1857b0f9423" providerId="AD" clId="Web-{A03E65C4-FF4E-447B-1CC4-9F1FEC2E0086}" dt="2024-09-30T08:04:25.948" v="9"/>
          <ac:graphicFrameMkLst>
            <pc:docMk/>
            <pc:sldMk cId="2885858284" sldId="333"/>
            <ac:graphicFrameMk id="22" creationId="{00000000-0000-0000-0000-000000000000}"/>
          </ac:graphicFrameMkLst>
        </pc:graphicFrameChg>
      </pc:sldChg>
    </pc:docChg>
  </pc:docChgLst>
  <pc:docChgLst>
    <pc:chgData name="Holm Tarja" userId="S::tarja.holm@ovph.fi::d32f561d-dc8c-4ecf-b843-0bb2fcb7eb6e" providerId="AD" clId="Web-{171E2A9D-27E8-1530-A0DE-114AAB4FC9D5}"/>
    <pc:docChg chg="modSld">
      <pc:chgData name="Holm Tarja" userId="S::tarja.holm@ovph.fi::d32f561d-dc8c-4ecf-b843-0bb2fcb7eb6e" providerId="AD" clId="Web-{171E2A9D-27E8-1530-A0DE-114AAB4FC9D5}" dt="2024-09-25T16:24:16.288" v="0" actId="20577"/>
      <pc:docMkLst>
        <pc:docMk/>
      </pc:docMkLst>
      <pc:sldChg chg="modSp">
        <pc:chgData name="Holm Tarja" userId="S::tarja.holm@ovph.fi::d32f561d-dc8c-4ecf-b843-0bb2fcb7eb6e" providerId="AD" clId="Web-{171E2A9D-27E8-1530-A0DE-114AAB4FC9D5}" dt="2024-09-25T16:24:16.288" v="0" actId="20577"/>
        <pc:sldMkLst>
          <pc:docMk/>
          <pc:sldMk cId="2885858284" sldId="333"/>
        </pc:sldMkLst>
        <pc:spChg chg="mod">
          <ac:chgData name="Holm Tarja" userId="S::tarja.holm@ovph.fi::d32f561d-dc8c-4ecf-b843-0bb2fcb7eb6e" providerId="AD" clId="Web-{171E2A9D-27E8-1530-A0DE-114AAB4FC9D5}" dt="2024-09-25T16:24:16.288" v="0" actId="20577"/>
          <ac:spMkLst>
            <pc:docMk/>
            <pc:sldMk cId="2885858284" sldId="333"/>
            <ac:spMk id="13" creationId="{715897E7-9E1B-4E35-8EAD-FDB15C32FE76}"/>
          </ac:spMkLst>
        </pc:spChg>
      </pc:sldChg>
    </pc:docChg>
  </pc:docChgLst>
  <pc:docChgLst>
    <pc:chgData name="Vikman Lis-Marie" userId="S::lis-marie.vikman@ovph.fi::d86f3506-b3d7-48b3-8dfe-16dd9ca926eb" providerId="AD" clId="Web-{16105C1E-39C0-4957-A53C-8175081B793E}"/>
    <pc:docChg chg="modSld">
      <pc:chgData name="Vikman Lis-Marie" userId="S::lis-marie.vikman@ovph.fi::d86f3506-b3d7-48b3-8dfe-16dd9ca926eb" providerId="AD" clId="Web-{16105C1E-39C0-4957-A53C-8175081B793E}" dt="2024-09-13T06:57:04.419" v="145" actId="20577"/>
      <pc:docMkLst>
        <pc:docMk/>
      </pc:docMkLst>
      <pc:sldChg chg="modSp">
        <pc:chgData name="Vikman Lis-Marie" userId="S::lis-marie.vikman@ovph.fi::d86f3506-b3d7-48b3-8dfe-16dd9ca926eb" providerId="AD" clId="Web-{16105C1E-39C0-4957-A53C-8175081B793E}" dt="2024-09-13T06:57:04.419" v="145" actId="20577"/>
        <pc:sldMkLst>
          <pc:docMk/>
          <pc:sldMk cId="2885858284" sldId="333"/>
        </pc:sldMkLst>
        <pc:spChg chg="mod">
          <ac:chgData name="Vikman Lis-Marie" userId="S::lis-marie.vikman@ovph.fi::d86f3506-b3d7-48b3-8dfe-16dd9ca926eb" providerId="AD" clId="Web-{16105C1E-39C0-4957-A53C-8175081B793E}" dt="2024-09-13T06:57:04.419" v="145" actId="20577"/>
          <ac:spMkLst>
            <pc:docMk/>
            <pc:sldMk cId="2885858284" sldId="333"/>
            <ac:spMk id="13" creationId="{715897E7-9E1B-4E35-8EAD-FDB15C32FE76}"/>
          </ac:spMkLst>
        </pc:spChg>
        <pc:graphicFrameChg chg="mod modGraphic">
          <ac:chgData name="Vikman Lis-Marie" userId="S::lis-marie.vikman@ovph.fi::d86f3506-b3d7-48b3-8dfe-16dd9ca926eb" providerId="AD" clId="Web-{16105C1E-39C0-4957-A53C-8175081B793E}" dt="2024-09-13T06:54:15.546" v="91"/>
          <ac:graphicFrameMkLst>
            <pc:docMk/>
            <pc:sldMk cId="2885858284" sldId="333"/>
            <ac:graphicFrameMk id="21" creationId="{00000000-0000-0000-0000-000000000000}"/>
          </ac:graphicFrameMkLst>
        </pc:graphicFrameChg>
      </pc:sldChg>
    </pc:docChg>
  </pc:docChgLst>
  <pc:docChgLst>
    <pc:chgData name="Holm Tarja" userId="S::tarja.holm@ovph.fi::d32f561d-dc8c-4ecf-b843-0bb2fcb7eb6e" providerId="AD" clId="Web-{963C8A05-3471-BD9A-0EDE-88F46C8972D8}"/>
    <pc:docChg chg="modSld">
      <pc:chgData name="Holm Tarja" userId="S::tarja.holm@ovph.fi::d32f561d-dc8c-4ecf-b843-0bb2fcb7eb6e" providerId="AD" clId="Web-{963C8A05-3471-BD9A-0EDE-88F46C8972D8}" dt="2024-09-24T23:01:08.557" v="63" actId="20577"/>
      <pc:docMkLst>
        <pc:docMk/>
      </pc:docMkLst>
      <pc:sldChg chg="modSp">
        <pc:chgData name="Holm Tarja" userId="S::tarja.holm@ovph.fi::d32f561d-dc8c-4ecf-b843-0bb2fcb7eb6e" providerId="AD" clId="Web-{963C8A05-3471-BD9A-0EDE-88F46C8972D8}" dt="2024-09-24T22:23:22.642" v="1" actId="20577"/>
        <pc:sldMkLst>
          <pc:docMk/>
          <pc:sldMk cId="1655836150" sldId="272"/>
        </pc:sldMkLst>
        <pc:spChg chg="mod">
          <ac:chgData name="Holm Tarja" userId="S::tarja.holm@ovph.fi::d32f561d-dc8c-4ecf-b843-0bb2fcb7eb6e" providerId="AD" clId="Web-{963C8A05-3471-BD9A-0EDE-88F46C8972D8}" dt="2024-09-24T22:23:22.642" v="1" actId="20577"/>
          <ac:spMkLst>
            <pc:docMk/>
            <pc:sldMk cId="1655836150" sldId="272"/>
            <ac:spMk id="10" creationId="{00000000-0000-0000-0000-000000000000}"/>
          </ac:spMkLst>
        </pc:spChg>
      </pc:sldChg>
      <pc:sldChg chg="modSp">
        <pc:chgData name="Holm Tarja" userId="S::tarja.holm@ovph.fi::d32f561d-dc8c-4ecf-b843-0bb2fcb7eb6e" providerId="AD" clId="Web-{963C8A05-3471-BD9A-0EDE-88F46C8972D8}" dt="2024-09-24T23:01:08.557" v="63" actId="20577"/>
        <pc:sldMkLst>
          <pc:docMk/>
          <pc:sldMk cId="799574740" sldId="274"/>
        </pc:sldMkLst>
        <pc:spChg chg="mod">
          <ac:chgData name="Holm Tarja" userId="S::tarja.holm@ovph.fi::d32f561d-dc8c-4ecf-b843-0bb2fcb7eb6e" providerId="AD" clId="Web-{963C8A05-3471-BD9A-0EDE-88F46C8972D8}" dt="2024-09-24T22:25:35.691" v="3" actId="20577"/>
          <ac:spMkLst>
            <pc:docMk/>
            <pc:sldMk cId="799574740" sldId="274"/>
            <ac:spMk id="3" creationId="{A2B0C282-0498-4433-5000-FCADF20B417A}"/>
          </ac:spMkLst>
        </pc:spChg>
        <pc:spChg chg="mod">
          <ac:chgData name="Holm Tarja" userId="S::tarja.holm@ovph.fi::d32f561d-dc8c-4ecf-b843-0bb2fcb7eb6e" providerId="AD" clId="Web-{963C8A05-3471-BD9A-0EDE-88F46C8972D8}" dt="2024-09-24T23:01:08.557" v="63" actId="20577"/>
          <ac:spMkLst>
            <pc:docMk/>
            <pc:sldMk cId="799574740" sldId="274"/>
            <ac:spMk id="12" creationId="{00000000-0000-0000-0000-000000000000}"/>
          </ac:spMkLst>
        </pc:spChg>
        <pc:spChg chg="mod">
          <ac:chgData name="Holm Tarja" userId="S::tarja.holm@ovph.fi::d32f561d-dc8c-4ecf-b843-0bb2fcb7eb6e" providerId="AD" clId="Web-{963C8A05-3471-BD9A-0EDE-88F46C8972D8}" dt="2024-09-24T23:00:06.322" v="51" actId="20577"/>
          <ac:spMkLst>
            <pc:docMk/>
            <pc:sldMk cId="799574740" sldId="274"/>
            <ac:spMk id="19" creationId="{1826C9C0-9068-4E14-B1C4-64598EF39BD2}"/>
          </ac:spMkLst>
        </pc:spChg>
        <pc:spChg chg="mod">
          <ac:chgData name="Holm Tarja" userId="S::tarja.holm@ovph.fi::d32f561d-dc8c-4ecf-b843-0bb2fcb7eb6e" providerId="AD" clId="Web-{963C8A05-3471-BD9A-0EDE-88F46C8972D8}" dt="2024-09-24T22:59:58.259" v="48" actId="20577"/>
          <ac:spMkLst>
            <pc:docMk/>
            <pc:sldMk cId="799574740" sldId="274"/>
            <ac:spMk id="21" creationId="{06EB54A6-CDE5-4D3C-99A6-A7DE3E9E694E}"/>
          </ac:spMkLst>
        </pc:spChg>
        <pc:spChg chg="mod">
          <ac:chgData name="Holm Tarja" userId="S::tarja.holm@ovph.fi::d32f561d-dc8c-4ecf-b843-0bb2fcb7eb6e" providerId="AD" clId="Web-{963C8A05-3471-BD9A-0EDE-88F46C8972D8}" dt="2024-09-24T22:59:47.494" v="45" actId="20577"/>
          <ac:spMkLst>
            <pc:docMk/>
            <pc:sldMk cId="799574740" sldId="274"/>
            <ac:spMk id="23" creationId="{D33AD660-8E22-4CF9-BEB1-B3C48F4E13B9}"/>
          </ac:spMkLst>
        </pc:spChg>
        <pc:spChg chg="mod">
          <ac:chgData name="Holm Tarja" userId="S::tarja.holm@ovph.fi::d32f561d-dc8c-4ecf-b843-0bb2fcb7eb6e" providerId="AD" clId="Web-{963C8A05-3471-BD9A-0EDE-88F46C8972D8}" dt="2024-09-24T22:59:33.321" v="42" actId="20577"/>
          <ac:spMkLst>
            <pc:docMk/>
            <pc:sldMk cId="799574740" sldId="274"/>
            <ac:spMk id="25" creationId="{A60A932C-1BD2-4119-8262-A0944F951C0A}"/>
          </ac:spMkLst>
        </pc:spChg>
        <pc:spChg chg="mod">
          <ac:chgData name="Holm Tarja" userId="S::tarja.holm@ovph.fi::d32f561d-dc8c-4ecf-b843-0bb2fcb7eb6e" providerId="AD" clId="Web-{963C8A05-3471-BD9A-0EDE-88F46C8972D8}" dt="2024-09-24T22:58:42.118" v="30" actId="20577"/>
          <ac:spMkLst>
            <pc:docMk/>
            <pc:sldMk cId="799574740" sldId="274"/>
            <ac:spMk id="27" creationId="{8EEB76AB-B4A6-4106-B742-663F73F72C6B}"/>
          </ac:spMkLst>
        </pc:spChg>
        <pc:spChg chg="mod">
          <ac:chgData name="Holm Tarja" userId="S::tarja.holm@ovph.fi::d32f561d-dc8c-4ecf-b843-0bb2fcb7eb6e" providerId="AD" clId="Web-{963C8A05-3471-BD9A-0EDE-88F46C8972D8}" dt="2024-09-24T22:58:55.930" v="33" actId="20577"/>
          <ac:spMkLst>
            <pc:docMk/>
            <pc:sldMk cId="799574740" sldId="274"/>
            <ac:spMk id="29" creationId="{384B7323-EC24-4D62-8E0D-466C1DF43360}"/>
          </ac:spMkLst>
        </pc:spChg>
        <pc:spChg chg="mod">
          <ac:chgData name="Holm Tarja" userId="S::tarja.holm@ovph.fi::d32f561d-dc8c-4ecf-b843-0bb2fcb7eb6e" providerId="AD" clId="Web-{963C8A05-3471-BD9A-0EDE-88F46C8972D8}" dt="2024-09-24T22:59:05.743" v="36" actId="20577"/>
          <ac:spMkLst>
            <pc:docMk/>
            <pc:sldMk cId="799574740" sldId="274"/>
            <ac:spMk id="31" creationId="{F63A9A39-3764-46EE-B3F5-117D7795ABDE}"/>
          </ac:spMkLst>
        </pc:spChg>
        <pc:spChg chg="mod">
          <ac:chgData name="Holm Tarja" userId="S::tarja.holm@ovph.fi::d32f561d-dc8c-4ecf-b843-0bb2fcb7eb6e" providerId="AD" clId="Web-{963C8A05-3471-BD9A-0EDE-88F46C8972D8}" dt="2024-09-24T22:59:16.837" v="39" actId="20577"/>
          <ac:spMkLst>
            <pc:docMk/>
            <pc:sldMk cId="799574740" sldId="274"/>
            <ac:spMk id="33" creationId="{B2DDDAA8-C53A-42B5-9B93-6C74EAC67EEE}"/>
          </ac:spMkLst>
        </pc:spChg>
        <pc:spChg chg="mod">
          <ac:chgData name="Holm Tarja" userId="S::tarja.holm@ovph.fi::d32f561d-dc8c-4ecf-b843-0bb2fcb7eb6e" providerId="AD" clId="Web-{963C8A05-3471-BD9A-0EDE-88F46C8972D8}" dt="2024-09-24T23:00:41.182" v="56" actId="20577"/>
          <ac:spMkLst>
            <pc:docMk/>
            <pc:sldMk cId="799574740" sldId="274"/>
            <ac:spMk id="36" creationId="{00000000-0000-0000-0000-000000000000}"/>
          </ac:spMkLst>
        </pc:spChg>
      </pc:sldChg>
      <pc:sldChg chg="modSp">
        <pc:chgData name="Holm Tarja" userId="S::tarja.holm@ovph.fi::d32f561d-dc8c-4ecf-b843-0bb2fcb7eb6e" providerId="AD" clId="Web-{963C8A05-3471-BD9A-0EDE-88F46C8972D8}" dt="2024-09-24T22:33:21.250" v="15" actId="1076"/>
        <pc:sldMkLst>
          <pc:docMk/>
          <pc:sldMk cId="593007793" sldId="305"/>
        </pc:sldMkLst>
        <pc:spChg chg="mod">
          <ac:chgData name="Holm Tarja" userId="S::tarja.holm@ovph.fi::d32f561d-dc8c-4ecf-b843-0bb2fcb7eb6e" providerId="AD" clId="Web-{963C8A05-3471-BD9A-0EDE-88F46C8972D8}" dt="2024-09-24T22:33:11.452" v="14" actId="20577"/>
          <ac:spMkLst>
            <pc:docMk/>
            <pc:sldMk cId="593007793" sldId="305"/>
            <ac:spMk id="5" creationId="{00000000-0000-0000-0000-000000000000}"/>
          </ac:spMkLst>
        </pc:spChg>
        <pc:cxnChg chg="mod">
          <ac:chgData name="Holm Tarja" userId="S::tarja.holm@ovph.fi::d32f561d-dc8c-4ecf-b843-0bb2fcb7eb6e" providerId="AD" clId="Web-{963C8A05-3471-BD9A-0EDE-88F46C8972D8}" dt="2024-09-24T22:33:21.250" v="15" actId="1076"/>
          <ac:cxnSpMkLst>
            <pc:docMk/>
            <pc:sldMk cId="593007793" sldId="305"/>
            <ac:cxnSpMk id="4" creationId="{00000000-0000-0000-0000-000000000000}"/>
          </ac:cxnSpMkLst>
        </pc:cxnChg>
      </pc:sldChg>
      <pc:sldChg chg="modSp">
        <pc:chgData name="Holm Tarja" userId="S::tarja.holm@ovph.fi::d32f561d-dc8c-4ecf-b843-0bb2fcb7eb6e" providerId="AD" clId="Web-{963C8A05-3471-BD9A-0EDE-88F46C8972D8}" dt="2024-09-24T22:56:41.553" v="27"/>
        <pc:sldMkLst>
          <pc:docMk/>
          <pc:sldMk cId="2885858284" sldId="333"/>
        </pc:sldMkLst>
        <pc:graphicFrameChg chg="mod modGraphic">
          <ac:chgData name="Holm Tarja" userId="S::tarja.holm@ovph.fi::d32f561d-dc8c-4ecf-b843-0bb2fcb7eb6e" providerId="AD" clId="Web-{963C8A05-3471-BD9A-0EDE-88F46C8972D8}" dt="2024-09-24T22:56:41.553" v="27"/>
          <ac:graphicFrameMkLst>
            <pc:docMk/>
            <pc:sldMk cId="2885858284" sldId="333"/>
            <ac:graphicFrameMk id="21" creationId="{00000000-0000-0000-0000-000000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414566118227662E-2"/>
          <c:y val="8.0926054614112647E-2"/>
          <c:w val="0.53861177635663793"/>
          <c:h val="0.834537016943848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984-468C-A156-AB12287A43F1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984-468C-A156-AB12287A43F1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984-468C-A156-AB12287A43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Drabbade klient</c:v>
                </c:pt>
                <c:pt idx="1">
                  <c:v>Nära ögat</c:v>
                </c:pt>
                <c:pt idx="2">
                  <c:v>Annan upptäckt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415</c:v>
                </c:pt>
                <c:pt idx="1">
                  <c:v>109</c:v>
                </c:pt>
                <c:pt idx="2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984-468C-A156-AB12287A43F1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85249730714736"/>
          <c:y val="2.3984262214361049E-2"/>
          <c:w val="0.26361045009734929"/>
          <c:h val="0.542617435314214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610</c:v>
                </c:pt>
                <c:pt idx="1">
                  <c:v>595</c:v>
                </c:pt>
                <c:pt idx="2">
                  <c:v>896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F7-40ED-AF73-18A3291ED00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700</c:v>
                </c:pt>
                <c:pt idx="1">
                  <c:v>583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F7-40ED-AF73-18A3291ED0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</c:v>
                </c:pt>
                <c:pt idx="1">
                  <c:v>9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D8-427B-9CEA-CC329AFA41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19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D8-427B-9CEA-CC329AFA41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2.10.2024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11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95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FEE064F-7E84-F78F-AAF9-FCAA97928638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lgänglighet S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72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D09816E-571C-4CDC-8FB5-957944848C57}"/>
              </a:ext>
            </a:extLst>
          </p:cNvPr>
          <p:cNvCxnSpPr/>
          <p:nvPr userDrawn="1"/>
        </p:nvCxnSpPr>
        <p:spPr>
          <a:xfrm>
            <a:off x="8474478" y="1344706"/>
            <a:ext cx="0" cy="567465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DBFFF5-7BFA-4362-92E3-32B31006B579}"/>
              </a:ext>
            </a:extLst>
          </p:cNvPr>
          <p:cNvCxnSpPr/>
          <p:nvPr userDrawn="1"/>
        </p:nvCxnSpPr>
        <p:spPr>
          <a:xfrm>
            <a:off x="1106905" y="4735629"/>
            <a:ext cx="736653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06DE7B3-18F1-4732-8F38-7B0A839DDD40}"/>
              </a:ext>
            </a:extLst>
          </p:cNvPr>
          <p:cNvCxnSpPr>
            <a:cxnSpLocks/>
          </p:cNvCxnSpPr>
          <p:nvPr userDrawn="1"/>
        </p:nvCxnSpPr>
        <p:spPr>
          <a:xfrm>
            <a:off x="5727509" y="4735629"/>
            <a:ext cx="0" cy="22837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32441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sv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xmlns="" r:embed="rId21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10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/>
              <a:t>R</a:t>
            </a:r>
            <a:r>
              <a:rPr lang="fi-FI" sz="4800" err="1"/>
              <a:t>apportering</a:t>
            </a:r>
            <a:r>
              <a:rPr lang="fi-FI" sz="4800"/>
              <a:t> av </a:t>
            </a:r>
            <a:r>
              <a:rPr lang="fi-FI" sz="4800" err="1"/>
              <a:t>egenkontroll</a:t>
            </a:r>
            <a:endParaRPr lang="fi-FI" sz="480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76950" y="3402642"/>
            <a:ext cx="7934716" cy="92621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fi-FI" sz="1700" err="1"/>
              <a:t>Verksamhetsområde</a:t>
            </a:r>
            <a:r>
              <a:rPr lang="fi-FI" sz="1700"/>
              <a:t>: </a:t>
            </a:r>
            <a:r>
              <a:rPr lang="fi-FI" sz="1700" err="1"/>
              <a:t>Sjukhusservice</a:t>
            </a:r>
            <a:r>
              <a:rPr lang="fi-FI" sz="1700"/>
              <a:t>  </a:t>
            </a:r>
            <a:br>
              <a:rPr lang="fi-FI" sz="1700"/>
            </a:br>
            <a:r>
              <a:rPr lang="fi-FI" sz="1700"/>
              <a:t/>
            </a:r>
            <a:br>
              <a:rPr lang="fi-FI" sz="1700"/>
            </a:br>
            <a:r>
              <a:rPr lang="fi-FI" sz="1700" err="1"/>
              <a:t>Resultatområde</a:t>
            </a:r>
            <a:r>
              <a:rPr lang="fi-FI" sz="1700"/>
              <a:t>: </a:t>
            </a:r>
            <a:r>
              <a:rPr lang="fi-FI" sz="1700" err="1"/>
              <a:t>Vårdavdelningar</a:t>
            </a:r>
            <a:endParaRPr lang="fi-FI" sz="1700"/>
          </a:p>
          <a:p>
            <a:r>
              <a:rPr lang="fi-FI" sz="1700" err="1"/>
              <a:t>Period</a:t>
            </a:r>
            <a:r>
              <a:rPr lang="fi-FI" sz="1700"/>
              <a:t> </a:t>
            </a:r>
            <a:r>
              <a:rPr lang="fi-FI" sz="1700" err="1"/>
              <a:t>som</a:t>
            </a:r>
            <a:r>
              <a:rPr lang="fi-FI" sz="1700"/>
              <a:t> </a:t>
            </a:r>
            <a:r>
              <a:rPr lang="fi-FI" sz="1700" err="1"/>
              <a:t>ska</a:t>
            </a:r>
            <a:r>
              <a:rPr lang="fi-FI" sz="1700"/>
              <a:t> </a:t>
            </a:r>
            <a:r>
              <a:rPr lang="fi-FI" sz="1700" err="1"/>
              <a:t>rapporteras</a:t>
            </a:r>
            <a:r>
              <a:rPr lang="fi-FI" sz="1700"/>
              <a:t>: 5-8.2024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klienter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</a:t>
            </a:r>
            <a:r>
              <a:rPr lang="sv-SE" sz="1400">
                <a:solidFill>
                  <a:schemeClr val="bg1"/>
                </a:solidFill>
              </a:rPr>
              <a:t>System för rapportering av negativa nära ögat händelser​</a:t>
            </a:r>
            <a:endParaRPr lang="fi-FI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1F1DC-4902-4D8A-B687-69EEBF6F364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/>
          <a:lstStyle/>
          <a:p>
            <a:r>
              <a:rPr lang="fi-FI" b="1" err="1"/>
              <a:t>Tillgänglighet</a:t>
            </a:r>
            <a:endParaRPr lang="fi-FI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5754255" y="-49435"/>
            <a:ext cx="651163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err="1"/>
              <a:t>Sjukhusservice</a:t>
            </a:r>
            <a:r>
              <a:rPr lang="en-US" sz="1400"/>
              <a:t>, </a:t>
            </a:r>
            <a:r>
              <a:rPr lang="en-US" sz="1400" err="1"/>
              <a:t>vårdavdelningar</a:t>
            </a:r>
            <a:r>
              <a:rPr lang="en-US" sz="1400"/>
              <a:t> 5-8.2024</a:t>
            </a:r>
            <a:endParaRPr lang="fi-FI" sz="14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CDDFF1-0593-4D14-8189-688B0DE869A9}"/>
              </a:ext>
            </a:extLst>
          </p:cNvPr>
          <p:cNvSpPr txBox="1"/>
          <p:nvPr/>
        </p:nvSpPr>
        <p:spPr>
          <a:xfrm>
            <a:off x="1126143" y="4843075"/>
            <a:ext cx="4738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5897E7-9E1B-4E35-8EAD-FDB15C32FE76}"/>
              </a:ext>
            </a:extLst>
          </p:cNvPr>
          <p:cNvSpPr txBox="1"/>
          <p:nvPr/>
        </p:nvSpPr>
        <p:spPr>
          <a:xfrm>
            <a:off x="1126143" y="5226551"/>
            <a:ext cx="4414809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  <a:cs typeface="Arial"/>
              </a:rPr>
              <a:t>Öka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användningen</a:t>
            </a:r>
            <a:r>
              <a:rPr lang="fi-FI" sz="1400">
                <a:solidFill>
                  <a:schemeClr val="bg1"/>
                </a:solidFill>
                <a:cs typeface="Arial"/>
              </a:rPr>
              <a:t> av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hemsjukhuset</a:t>
            </a:r>
            <a:r>
              <a:rPr lang="fi-FI" sz="1400">
                <a:solidFill>
                  <a:schemeClr val="bg1"/>
                </a:solidFill>
                <a:cs typeface="Arial"/>
              </a:rPr>
              <a:t> för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att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minska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belastningen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avdelningarna</a:t>
            </a:r>
            <a:r>
              <a:rPr lang="fi-FI" sz="140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9.9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minskar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All-platserna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400">
                <a:solidFill>
                  <a:schemeClr val="bg1"/>
                </a:solidFill>
                <a:cs typeface="Arial"/>
              </a:rPr>
              <a:t> 5 (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norr</a:t>
            </a:r>
            <a:r>
              <a:rPr lang="fi-FI" sz="1400">
                <a:solidFill>
                  <a:schemeClr val="bg1"/>
                </a:solidFill>
                <a:cs typeface="Arial"/>
              </a:rPr>
              <a:t> 4,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mitten</a:t>
            </a:r>
            <a:r>
              <a:rPr lang="fi-FI" sz="1400">
                <a:solidFill>
                  <a:schemeClr val="bg1"/>
                </a:solidFill>
                <a:cs typeface="Arial"/>
              </a:rPr>
              <a:t> 1)</a:t>
            </a:r>
            <a:endParaRPr lang="fi-FI">
              <a:solidFill>
                <a:schemeClr val="bg1"/>
              </a:solidFill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Hemvårdsväntare</a:t>
            </a:r>
            <a:r>
              <a:rPr lang="fi-FI" sz="1400">
                <a:solidFill>
                  <a:schemeClr val="bg1"/>
                </a:solidFill>
                <a:cs typeface="Arial"/>
              </a:rPr>
              <a:t> 274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dagar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motsv</a:t>
            </a:r>
            <a:r>
              <a:rPr lang="fi-FI" sz="1400">
                <a:solidFill>
                  <a:schemeClr val="bg1"/>
                </a:solidFill>
                <a:cs typeface="Arial"/>
              </a:rPr>
              <a:t> 8,8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platser</a:t>
            </a:r>
            <a:endParaRPr lang="fi-FI" sz="1400">
              <a:solidFill>
                <a:schemeClr val="bg1"/>
              </a:solidFill>
              <a:cs typeface="Arial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239295"/>
              </p:ext>
            </p:extLst>
          </p:nvPr>
        </p:nvGraphicFramePr>
        <p:xfrm>
          <a:off x="1256261" y="1530450"/>
          <a:ext cx="7056458" cy="3308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793">
                  <a:extLst>
                    <a:ext uri="{9D8B030D-6E8A-4147-A177-3AD203B41FA5}">
                      <a16:colId xmlns:a16="http://schemas.microsoft.com/office/drawing/2014/main" val="3854917634"/>
                    </a:ext>
                  </a:extLst>
                </a:gridCol>
                <a:gridCol w="775854">
                  <a:extLst>
                    <a:ext uri="{9D8B030D-6E8A-4147-A177-3AD203B41FA5}">
                      <a16:colId xmlns:a16="http://schemas.microsoft.com/office/drawing/2014/main" val="3194153522"/>
                    </a:ext>
                  </a:extLst>
                </a:gridCol>
                <a:gridCol w="729671">
                  <a:extLst>
                    <a:ext uri="{9D8B030D-6E8A-4147-A177-3AD203B41FA5}">
                      <a16:colId xmlns:a16="http://schemas.microsoft.com/office/drawing/2014/main" val="1974922357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4175393041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347388074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1664858455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3752753363"/>
                    </a:ext>
                  </a:extLst>
                </a:gridCol>
                <a:gridCol w="801687">
                  <a:extLst>
                    <a:ext uri="{9D8B030D-6E8A-4147-A177-3AD203B41FA5}">
                      <a16:colId xmlns:a16="http://schemas.microsoft.com/office/drawing/2014/main" val="4002296471"/>
                    </a:ext>
                  </a:extLst>
                </a:gridCol>
                <a:gridCol w="761996">
                  <a:extLst>
                    <a:ext uri="{9D8B030D-6E8A-4147-A177-3AD203B41FA5}">
                      <a16:colId xmlns:a16="http://schemas.microsoft.com/office/drawing/2014/main" val="576029072"/>
                    </a:ext>
                  </a:extLst>
                </a:gridCol>
              </a:tblGrid>
              <a:tr h="783223">
                <a:tc>
                  <a:txBody>
                    <a:bodyPr/>
                    <a:lstStyle/>
                    <a:p>
                      <a:r>
                        <a:rPr lang="fi-FI" sz="1150">
                          <a:solidFill>
                            <a:schemeClr val="bg2">
                              <a:lumMod val="95000"/>
                            </a:schemeClr>
                          </a:solidFill>
                        </a:rPr>
                        <a:t>KESKIARVOT RAPORTOINTI-JAKSOLTA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/>
                        <a:t>YLE-</a:t>
                      </a:r>
                      <a:r>
                        <a:rPr lang="fi-FI" sz="1200" err="1"/>
                        <a:t>avd</a:t>
                      </a:r>
                      <a:r>
                        <a:rPr lang="fi-FI" sz="1200"/>
                        <a:t>.</a:t>
                      </a:r>
                    </a:p>
                    <a:p>
                      <a:r>
                        <a:rPr lang="fi-FI" sz="1200" err="1"/>
                        <a:t>Syd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/>
                        <a:t>YLE-a  </a:t>
                      </a:r>
                    </a:p>
                    <a:p>
                      <a:r>
                        <a:rPr lang="fi-FI" sz="1200" err="1"/>
                        <a:t>Mell</a:t>
                      </a:r>
                      <a:r>
                        <a:rPr lang="fi-FI" sz="1200"/>
                        <a:t>.</a:t>
                      </a:r>
                    </a:p>
                    <a:p>
                      <a:pPr lvl="0">
                        <a:buNone/>
                      </a:pPr>
                      <a:r>
                        <a:rPr lang="fi-FI" sz="1200"/>
                        <a:t>(</a:t>
                      </a:r>
                      <a:r>
                        <a:rPr lang="fi-FI" sz="1200" err="1"/>
                        <a:t>malax-vörå</a:t>
                      </a:r>
                      <a:r>
                        <a:rPr lang="fi-FI" sz="120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/>
                        <a:t>YLE-</a:t>
                      </a:r>
                      <a:r>
                        <a:rPr lang="fi-FI" sz="1200" err="1"/>
                        <a:t>avd</a:t>
                      </a:r>
                      <a:r>
                        <a:rPr lang="fi-FI" sz="1200"/>
                        <a:t>.</a:t>
                      </a:r>
                    </a:p>
                    <a:p>
                      <a:r>
                        <a:rPr lang="fi-FI" sz="1200" err="1"/>
                        <a:t>Norra</a:t>
                      </a:r>
                      <a:endParaRPr lang="fi-FI" sz="1200"/>
                    </a:p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/>
                        <a:t>ESH</a:t>
                      </a:r>
                    </a:p>
                    <a:p>
                      <a:r>
                        <a:rPr lang="fi-FI" sz="1200" err="1"/>
                        <a:t>Oper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/>
                        <a:t>ESH </a:t>
                      </a:r>
                      <a:r>
                        <a:rPr lang="fi-FI" sz="1200" err="1"/>
                        <a:t>Med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/>
                        <a:t>ESH</a:t>
                      </a:r>
                    </a:p>
                    <a:p>
                      <a:r>
                        <a:rPr lang="fi-FI" sz="1200" err="1"/>
                        <a:t>Rehab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/>
                        <a:t>ESH</a:t>
                      </a:r>
                    </a:p>
                    <a:p>
                      <a:r>
                        <a:rPr lang="fi-FI" sz="1100" err="1"/>
                        <a:t>Kvinnor</a:t>
                      </a:r>
                      <a:endParaRPr lang="fi-FI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/>
                        <a:t>ESH</a:t>
                      </a:r>
                    </a:p>
                    <a:p>
                      <a:r>
                        <a:rPr lang="fi-FI" sz="1200" err="1"/>
                        <a:t>Barn</a:t>
                      </a:r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014349"/>
                  </a:ext>
                </a:extLst>
              </a:tr>
              <a:tr h="686735">
                <a:tc>
                  <a:txBody>
                    <a:bodyPr/>
                    <a:lstStyle/>
                    <a:p>
                      <a:r>
                        <a:rPr lang="fi-FI" sz="1200" err="1"/>
                        <a:t>Antal</a:t>
                      </a:r>
                      <a:r>
                        <a:rPr lang="fi-FI" sz="1200"/>
                        <a:t> </a:t>
                      </a:r>
                      <a:r>
                        <a:rPr lang="fi-FI" sz="1200" err="1"/>
                        <a:t>patientplatser</a:t>
                      </a:r>
                      <a:r>
                        <a:rPr lang="fi-FI" sz="1200"/>
                        <a:t> </a:t>
                      </a:r>
                      <a:br>
                        <a:rPr lang="fi-FI" sz="1200"/>
                      </a:br>
                      <a:r>
                        <a:rPr lang="fi-FI" sz="1200"/>
                        <a:t>i </a:t>
                      </a:r>
                      <a:r>
                        <a:rPr lang="fi-FI" sz="1200" err="1"/>
                        <a:t>bruk</a:t>
                      </a:r>
                      <a:r>
                        <a:rPr lang="fi-FI" sz="1200"/>
                        <a:t> 31.8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797653"/>
                  </a:ext>
                </a:extLst>
              </a:tr>
              <a:tr h="435124">
                <a:tc>
                  <a:txBody>
                    <a:bodyPr/>
                    <a:lstStyle/>
                    <a:p>
                      <a:r>
                        <a:rPr lang="fi-FI" sz="1200" err="1"/>
                        <a:t>Beläggnings-grad</a:t>
                      </a:r>
                      <a:r>
                        <a:rPr lang="fi-FI" sz="1200"/>
                        <a:t> </a:t>
                      </a:r>
                      <a:r>
                        <a:rPr lang="fi-FI" sz="800"/>
                        <a:t>(</a:t>
                      </a:r>
                      <a:r>
                        <a:rPr lang="fi-FI" sz="800" err="1"/>
                        <a:t>platsändring</a:t>
                      </a:r>
                      <a:r>
                        <a:rPr lang="fi-FI" sz="800"/>
                        <a:t> </a:t>
                      </a:r>
                      <a:r>
                        <a:rPr lang="fi-FI" sz="800" err="1"/>
                        <a:t>under</a:t>
                      </a:r>
                      <a:r>
                        <a:rPr lang="fi-FI" sz="800"/>
                        <a:t> </a:t>
                      </a:r>
                      <a:r>
                        <a:rPr lang="fi-FI" sz="800" err="1"/>
                        <a:t>perioden</a:t>
                      </a:r>
                      <a:r>
                        <a:rPr lang="fi-FI" sz="80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err="1"/>
                        <a:t>Ca</a:t>
                      </a:r>
                    </a:p>
                    <a:p>
                      <a:pPr lvl="0">
                        <a:buNone/>
                      </a:pPr>
                      <a:r>
                        <a:rPr lang="fi-FI" sz="1600"/>
                        <a:t>97,8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err="1"/>
                        <a:t>Ca</a:t>
                      </a:r>
                    </a:p>
                    <a:p>
                      <a:pPr lvl="0">
                        <a:buNone/>
                      </a:pPr>
                      <a:r>
                        <a:rPr lang="fi-FI" sz="160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err="1"/>
                        <a:t>ca</a:t>
                      </a:r>
                      <a:r>
                        <a:rPr lang="fi-FI" sz="1600"/>
                        <a:t> 94,7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83,93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86,93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92,5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61,3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31412"/>
                  </a:ext>
                </a:extLst>
              </a:tr>
              <a:tr h="506290">
                <a:tc>
                  <a:txBody>
                    <a:bodyPr/>
                    <a:lstStyle/>
                    <a:p>
                      <a:r>
                        <a:rPr lang="fi-FI" sz="1200" err="1"/>
                        <a:t>Medelvårdtid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15,5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22,6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8,6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2,63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3,87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2,82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2,6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726063"/>
                  </a:ext>
                </a:extLst>
              </a:tr>
              <a:tr h="652756">
                <a:tc>
                  <a:txBody>
                    <a:bodyPr/>
                    <a:lstStyle/>
                    <a:p>
                      <a:r>
                        <a:rPr lang="fi-FI" sz="1200" err="1"/>
                        <a:t>Godkända</a:t>
                      </a:r>
                      <a:r>
                        <a:rPr lang="fi-FI" sz="1200"/>
                        <a:t> </a:t>
                      </a:r>
                      <a:r>
                        <a:rPr lang="fi-FI" sz="1200" err="1"/>
                        <a:t>köare</a:t>
                      </a:r>
                      <a:r>
                        <a:rPr lang="fi-FI" sz="1200"/>
                        <a:t> 31.8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923086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057901"/>
              </p:ext>
            </p:extLst>
          </p:nvPr>
        </p:nvGraphicFramePr>
        <p:xfrm>
          <a:off x="8624994" y="1391406"/>
          <a:ext cx="3339565" cy="5495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730">
                  <a:extLst>
                    <a:ext uri="{9D8B030D-6E8A-4147-A177-3AD203B41FA5}">
                      <a16:colId xmlns:a16="http://schemas.microsoft.com/office/drawing/2014/main" val="282655171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4277225758"/>
                    </a:ext>
                  </a:extLst>
                </a:gridCol>
                <a:gridCol w="1010721">
                  <a:extLst>
                    <a:ext uri="{9D8B030D-6E8A-4147-A177-3AD203B41FA5}">
                      <a16:colId xmlns:a16="http://schemas.microsoft.com/office/drawing/2014/main" val="2059219976"/>
                    </a:ext>
                  </a:extLst>
                </a:gridCol>
              </a:tblGrid>
              <a:tr h="682843">
                <a:tc>
                  <a:txBody>
                    <a:bodyPr/>
                    <a:lstStyle/>
                    <a:p>
                      <a:endParaRPr lang="fi-FI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300" err="1"/>
                        <a:t>Hem-sjukhus</a:t>
                      </a:r>
                      <a:endParaRPr lang="fi-FI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300" dirty="0" err="1"/>
                        <a:t>Barnens</a:t>
                      </a:r>
                      <a:r>
                        <a:rPr lang="fi-FI" sz="1300" baseline="0" dirty="0"/>
                        <a:t> </a:t>
                      </a:r>
                      <a:r>
                        <a:rPr lang="fi-FI" sz="1300" baseline="0" dirty="0" err="1"/>
                        <a:t>hem-sjukhus</a:t>
                      </a:r>
                      <a:endParaRPr lang="fi-FI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577334"/>
                  </a:ext>
                </a:extLst>
              </a:tr>
              <a:tr h="1132973">
                <a:tc>
                  <a:txBody>
                    <a:bodyPr/>
                    <a:lstStyle/>
                    <a:p>
                      <a:r>
                        <a:rPr lang="fi-FI" sz="1400" dirty="0" err="1"/>
                        <a:t>Antal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besök</a:t>
                      </a:r>
                    </a:p>
                    <a:p>
                      <a:pPr lvl="0">
                        <a:buNone/>
                      </a:pPr>
                      <a:endParaRPr lang="fi-FI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 err="1"/>
                        <a:t>Hembesök</a:t>
                      </a:r>
                      <a:r>
                        <a:rPr lang="fi-FI" sz="1000" dirty="0"/>
                        <a:t> 6855</a:t>
                      </a:r>
                    </a:p>
                    <a:p>
                      <a:pPr lvl="0">
                        <a:buNone/>
                      </a:pPr>
                      <a:r>
                        <a:rPr lang="fi-FI" sz="1000" dirty="0" err="1"/>
                        <a:t>Pkl-bes</a:t>
                      </a:r>
                      <a:r>
                        <a:rPr lang="fi-FI" sz="1000" dirty="0"/>
                        <a:t> 1077</a:t>
                      </a:r>
                    </a:p>
                    <a:p>
                      <a:pPr lvl="0">
                        <a:buNone/>
                      </a:pPr>
                      <a:r>
                        <a:rPr lang="fi-FI" sz="1000" dirty="0" err="1"/>
                        <a:t>Pallskötbesök</a:t>
                      </a:r>
                      <a:r>
                        <a:rPr lang="fi-FI" sz="1000" dirty="0"/>
                        <a:t> </a:t>
                      </a:r>
                      <a:r>
                        <a:rPr lang="fi-FI" sz="1000" dirty="0" err="1"/>
                        <a:t>hem+avd+pkl</a:t>
                      </a:r>
                      <a:r>
                        <a:rPr lang="fi-FI" sz="1000" dirty="0"/>
                        <a:t> </a:t>
                      </a:r>
                    </a:p>
                    <a:p>
                      <a:pPr lvl="0">
                        <a:buNone/>
                      </a:pPr>
                      <a:r>
                        <a:rPr lang="fi-FI" sz="1000" dirty="0"/>
                        <a:t>661</a:t>
                      </a:r>
                    </a:p>
                    <a:p>
                      <a:pPr lvl="0">
                        <a:buNone/>
                      </a:pPr>
                      <a:r>
                        <a:rPr lang="fi-FI" sz="1000" dirty="0"/>
                        <a:t>Plus </a:t>
                      </a:r>
                      <a:r>
                        <a:rPr lang="fi-FI" sz="1000" dirty="0" err="1"/>
                        <a:t>tel.bes</a:t>
                      </a:r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916949"/>
                  </a:ext>
                </a:extLst>
              </a:tr>
              <a:tr h="356266">
                <a:tc>
                  <a:txBody>
                    <a:bodyPr/>
                    <a:lstStyle/>
                    <a:p>
                      <a:r>
                        <a:rPr lang="fi-FI" sz="1200" dirty="0" err="1"/>
                        <a:t>Antal</a:t>
                      </a:r>
                      <a:r>
                        <a:rPr lang="fi-FI" sz="1200" dirty="0"/>
                        <a:t> </a:t>
                      </a:r>
                      <a:r>
                        <a:rPr lang="fi-FI" sz="1200" dirty="0" err="1"/>
                        <a:t>patienter</a:t>
                      </a: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942 (</a:t>
                      </a:r>
                      <a:r>
                        <a:rPr lang="fi-FI" sz="1000" dirty="0" err="1"/>
                        <a:t>pall</a:t>
                      </a:r>
                      <a:r>
                        <a:rPr lang="fi-FI" sz="1000" dirty="0"/>
                        <a:t> </a:t>
                      </a:r>
                      <a:r>
                        <a:rPr lang="fi-FI" sz="1000" dirty="0" err="1"/>
                        <a:t>ingår</a:t>
                      </a:r>
                      <a:r>
                        <a:rPr lang="fi-FI" sz="1000" dirty="0"/>
                        <a:t> </a:t>
                      </a:r>
                      <a:r>
                        <a:rPr lang="fi-FI" sz="1000" dirty="0" err="1"/>
                        <a:t>ej</a:t>
                      </a:r>
                      <a:r>
                        <a:rPr lang="fi-FI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Ca</a:t>
                      </a:r>
                      <a:r>
                        <a:rPr lang="fi-FI" dirty="0"/>
                        <a:t> 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815822"/>
                  </a:ext>
                </a:extLst>
              </a:tr>
              <a:tr h="682843">
                <a:tc>
                  <a:txBody>
                    <a:bodyPr/>
                    <a:lstStyle/>
                    <a:p>
                      <a:r>
                        <a:rPr lang="fi-FI" sz="1400" dirty="0" err="1"/>
                        <a:t>Besök</a:t>
                      </a:r>
                      <a:r>
                        <a:rPr lang="fi-FI" sz="1400" baseline="0" dirty="0"/>
                        <a:t> </a:t>
                      </a:r>
                      <a:r>
                        <a:rPr lang="fi-FI" sz="1400" baseline="0" dirty="0" err="1"/>
                        <a:t>på</a:t>
                      </a:r>
                      <a:r>
                        <a:rPr lang="fi-FI" sz="1400" baseline="0" dirty="0"/>
                        <a:t> </a:t>
                      </a:r>
                      <a:r>
                        <a:rPr lang="fi-FI" sz="1400" baseline="0" dirty="0" err="1"/>
                        <a:t>boende</a:t>
                      </a:r>
                      <a:r>
                        <a:rPr lang="fi-FI" sz="1400" baseline="0" dirty="0"/>
                        <a:t> </a:t>
                      </a:r>
                      <a:endParaRPr lang="fi-FI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000" dirty="0"/>
                        <a:t>1465 + 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000" b="0" i="0" u="none" strike="noStrike" noProof="0" dirty="0">
                          <a:solidFill>
                            <a:srgbClr val="213A8F"/>
                          </a:solidFill>
                          <a:latin typeface="Arial"/>
                        </a:rPr>
                        <a:t>(</a:t>
                      </a:r>
                      <a:r>
                        <a:rPr lang="fi-FI" sz="1000" b="0" i="0" u="none" strike="noStrike" noProof="0" dirty="0" err="1">
                          <a:solidFill>
                            <a:srgbClr val="213A8F"/>
                          </a:solidFill>
                          <a:latin typeface="Arial"/>
                        </a:rPr>
                        <a:t>ingår</a:t>
                      </a:r>
                      <a:r>
                        <a:rPr lang="fi-FI" sz="1000" b="0" i="0" u="none" strike="noStrike" noProof="0" dirty="0">
                          <a:solidFill>
                            <a:srgbClr val="213A8F"/>
                          </a:solidFill>
                          <a:latin typeface="Arial"/>
                        </a:rPr>
                        <a:t> i </a:t>
                      </a:r>
                      <a:r>
                        <a:rPr lang="fi-FI" sz="1000" b="0" i="0" u="none" strike="noStrike" noProof="0" dirty="0" err="1">
                          <a:solidFill>
                            <a:srgbClr val="213A8F"/>
                          </a:solidFill>
                          <a:latin typeface="Arial"/>
                        </a:rPr>
                        <a:t>totalt</a:t>
                      </a:r>
                      <a:r>
                        <a:rPr lang="fi-FI" sz="1000" b="0" i="0" u="none" strike="noStrike" noProof="0" dirty="0">
                          <a:solidFill>
                            <a:srgbClr val="213A8F"/>
                          </a:solidFill>
                          <a:latin typeface="Arial"/>
                        </a:rPr>
                        <a:t> </a:t>
                      </a:r>
                      <a:r>
                        <a:rPr lang="fi-FI" sz="1000" b="0" i="0" u="none" strike="noStrike" noProof="0" dirty="0" err="1">
                          <a:solidFill>
                            <a:srgbClr val="213A8F"/>
                          </a:solidFill>
                          <a:latin typeface="Arial"/>
                        </a:rPr>
                        <a:t>antal</a:t>
                      </a:r>
                      <a:r>
                        <a:rPr lang="fi-FI" sz="1000" b="0" i="0" u="none" strike="noStrike" noProof="0" dirty="0">
                          <a:solidFill>
                            <a:srgbClr val="213A8F"/>
                          </a:solidFill>
                          <a:latin typeface="Arial"/>
                        </a:rPr>
                        <a:t> </a:t>
                      </a:r>
                      <a:r>
                        <a:rPr lang="fi-FI" sz="1000" b="0" i="0" u="none" strike="noStrike" noProof="0" dirty="0" err="1">
                          <a:solidFill>
                            <a:srgbClr val="213A8F"/>
                          </a:solidFill>
                          <a:latin typeface="Arial"/>
                        </a:rPr>
                        <a:t>besök</a:t>
                      </a:r>
                      <a:r>
                        <a:rPr lang="fi-FI" sz="1000" b="0" i="0" u="none" strike="noStrike" noProof="0" dirty="0">
                          <a:solidFill>
                            <a:srgbClr val="213A8F"/>
                          </a:solidFill>
                          <a:latin typeface="Arial"/>
                        </a:rPr>
                        <a:t>, </a:t>
                      </a:r>
                      <a:r>
                        <a:rPr lang="fi-FI" sz="1000" b="0" i="0" u="none" strike="noStrike" noProof="0" dirty="0" err="1">
                          <a:solidFill>
                            <a:srgbClr val="213A8F"/>
                          </a:solidFill>
                          <a:latin typeface="Arial"/>
                        </a:rPr>
                        <a:t>Abilita</a:t>
                      </a:r>
                      <a:r>
                        <a:rPr lang="fi-FI" sz="1000" b="0" i="0" u="none" strike="noStrike" noProof="0" dirty="0">
                          <a:solidFill>
                            <a:srgbClr val="213A8F"/>
                          </a:solidFill>
                          <a:latin typeface="Arial"/>
                        </a:rPr>
                        <a:t> </a:t>
                      </a:r>
                      <a:r>
                        <a:rPr lang="fi-FI" sz="1000" b="0" i="0" u="none" strike="noStrike" noProof="0" dirty="0" err="1">
                          <a:solidFill>
                            <a:srgbClr val="213A8F"/>
                          </a:solidFill>
                          <a:latin typeface="Arial"/>
                        </a:rPr>
                        <a:t>kan</a:t>
                      </a:r>
                      <a:r>
                        <a:rPr lang="fi-FI" sz="1000" b="0" i="0" u="none" strike="noStrike" noProof="0" dirty="0">
                          <a:solidFill>
                            <a:srgbClr val="213A8F"/>
                          </a:solidFill>
                          <a:latin typeface="Arial"/>
                        </a:rPr>
                        <a:t> </a:t>
                      </a:r>
                      <a:r>
                        <a:rPr lang="fi-FI" sz="1000" b="0" i="0" u="none" strike="noStrike" noProof="0" dirty="0" err="1">
                          <a:solidFill>
                            <a:srgbClr val="213A8F"/>
                          </a:solidFill>
                          <a:latin typeface="Arial"/>
                        </a:rPr>
                        <a:t>ej</a:t>
                      </a:r>
                      <a:r>
                        <a:rPr lang="fi-FI" sz="1000" b="0" i="0" u="none" strike="noStrike" noProof="0" dirty="0">
                          <a:solidFill>
                            <a:srgbClr val="213A8F"/>
                          </a:solidFill>
                          <a:latin typeface="Arial"/>
                        </a:rPr>
                        <a:t> </a:t>
                      </a:r>
                      <a:r>
                        <a:rPr lang="fi-FI" sz="1000" b="0" i="0" u="none" strike="noStrike" noProof="0" dirty="0" err="1">
                          <a:solidFill>
                            <a:srgbClr val="213A8F"/>
                          </a:solidFill>
                          <a:latin typeface="Arial"/>
                        </a:rPr>
                        <a:t>särskilja</a:t>
                      </a:r>
                      <a:r>
                        <a:rPr lang="fi-FI" sz="1000" b="0" i="0" u="none" strike="noStrike" noProof="0" dirty="0">
                          <a:solidFill>
                            <a:srgbClr val="213A8F"/>
                          </a:solidFill>
                          <a:latin typeface="Arial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907304"/>
                  </a:ext>
                </a:extLst>
              </a:tr>
              <a:tr h="522514">
                <a:tc>
                  <a:txBody>
                    <a:bodyPr/>
                    <a:lstStyle/>
                    <a:p>
                      <a:r>
                        <a:rPr lang="fi-FI" sz="1100" dirty="0" err="1"/>
                        <a:t>Antal</a:t>
                      </a:r>
                      <a:r>
                        <a:rPr lang="fi-FI" sz="1100" dirty="0"/>
                        <a:t> </a:t>
                      </a:r>
                      <a:r>
                        <a:rPr lang="fi-FI" sz="1100" dirty="0" err="1"/>
                        <a:t>patienter</a:t>
                      </a:r>
                      <a:r>
                        <a:rPr lang="fi-FI" sz="1100" dirty="0"/>
                        <a:t> </a:t>
                      </a:r>
                      <a:r>
                        <a:rPr lang="fi-FI" sz="1100" dirty="0" err="1"/>
                        <a:t>på</a:t>
                      </a:r>
                      <a:r>
                        <a:rPr lang="fi-FI" sz="1100" dirty="0"/>
                        <a:t> </a:t>
                      </a:r>
                      <a:r>
                        <a:rPr lang="fi-FI" sz="1100" dirty="0" err="1"/>
                        <a:t>boende</a:t>
                      </a:r>
                      <a:r>
                        <a:rPr lang="fi-FI" sz="11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212 +</a:t>
                      </a:r>
                      <a:endParaRPr lang="sv-SE" sz="1000" dirty="0"/>
                    </a:p>
                    <a:p>
                      <a:pPr lvl="0">
                        <a:buNone/>
                      </a:pPr>
                      <a:r>
                        <a:rPr lang="fi-FI" sz="1000" dirty="0"/>
                        <a:t>(</a:t>
                      </a:r>
                      <a:r>
                        <a:rPr lang="fi-FI" sz="1000" dirty="0" err="1"/>
                        <a:t>ingår</a:t>
                      </a:r>
                      <a:r>
                        <a:rPr lang="fi-FI" sz="1000" dirty="0"/>
                        <a:t> i </a:t>
                      </a:r>
                      <a:r>
                        <a:rPr lang="fi-FI" sz="1000" dirty="0" err="1"/>
                        <a:t>total</a:t>
                      </a:r>
                      <a:r>
                        <a:rPr lang="fi-FI" sz="1000" dirty="0"/>
                        <a:t>, </a:t>
                      </a:r>
                      <a:r>
                        <a:rPr lang="fi-FI" sz="1000" dirty="0" err="1"/>
                        <a:t>Abilita</a:t>
                      </a:r>
                      <a:r>
                        <a:rPr lang="fi-FI" sz="1000" dirty="0"/>
                        <a:t> </a:t>
                      </a:r>
                      <a:r>
                        <a:rPr lang="fi-FI" sz="1000" dirty="0" err="1"/>
                        <a:t>kan</a:t>
                      </a:r>
                      <a:r>
                        <a:rPr lang="fi-FI" sz="1000" dirty="0"/>
                        <a:t> </a:t>
                      </a:r>
                      <a:r>
                        <a:rPr lang="fi-FI" sz="1000" dirty="0" err="1"/>
                        <a:t>ej</a:t>
                      </a:r>
                      <a:r>
                        <a:rPr lang="fi-FI" sz="1000" dirty="0"/>
                        <a:t> </a:t>
                      </a:r>
                      <a:r>
                        <a:rPr lang="fi-FI" sz="1000" dirty="0" err="1"/>
                        <a:t>särskilja</a:t>
                      </a:r>
                      <a:r>
                        <a:rPr lang="fi-FI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251479"/>
                  </a:ext>
                </a:extLst>
              </a:tr>
              <a:tr h="445332">
                <a:tc>
                  <a:txBody>
                    <a:bodyPr/>
                    <a:lstStyle/>
                    <a:p>
                      <a:r>
                        <a:rPr lang="fi-FI" sz="1400" dirty="0" err="1"/>
                        <a:t>Nattbesök</a:t>
                      </a:r>
                      <a:r>
                        <a:rPr lang="fi-FI" sz="1400" dirty="0"/>
                        <a:t> </a:t>
                      </a:r>
                      <a:r>
                        <a:rPr lang="fi-FI" sz="1000" dirty="0"/>
                        <a:t>(</a:t>
                      </a:r>
                      <a:r>
                        <a:rPr lang="fi-FI" sz="1000" dirty="0" err="1"/>
                        <a:t>mitten</a:t>
                      </a:r>
                      <a:r>
                        <a:rPr lang="fi-FI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824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56249"/>
                  </a:ext>
                </a:extLst>
              </a:tr>
              <a:tr h="461492">
                <a:tc>
                  <a:txBody>
                    <a:bodyPr/>
                    <a:lstStyle/>
                    <a:p>
                      <a:r>
                        <a:rPr lang="fi-FI" sz="1400" err="1"/>
                        <a:t>Läkarbesök</a:t>
                      </a:r>
                      <a:endParaRPr lang="fi-FI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24 </a:t>
                      </a:r>
                      <a:r>
                        <a:rPr lang="fi-FI" sz="1000" dirty="0" err="1"/>
                        <a:t>hem</a:t>
                      </a:r>
                      <a:endParaRPr lang="fi-FI" sz="1000" dirty="0"/>
                    </a:p>
                    <a:p>
                      <a:pPr lvl="0">
                        <a:buNone/>
                      </a:pPr>
                      <a:r>
                        <a:rPr lang="fi-FI" sz="1000" dirty="0"/>
                        <a:t>4 </a:t>
                      </a:r>
                      <a:r>
                        <a:rPr lang="fi-FI" sz="1000" dirty="0" err="1"/>
                        <a:t>pkl</a:t>
                      </a:r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934519"/>
                  </a:ext>
                </a:extLst>
              </a:tr>
              <a:tr h="80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aseline="0" dirty="0" err="1"/>
                        <a:t>Outnyttjade</a:t>
                      </a:r>
                      <a:r>
                        <a:rPr lang="fi-FI" sz="1100" baseline="0" dirty="0"/>
                        <a:t> </a:t>
                      </a:r>
                      <a:r>
                        <a:rPr lang="fi-FI" sz="1100" baseline="0" dirty="0" err="1"/>
                        <a:t>platser</a:t>
                      </a:r>
                      <a:r>
                        <a:rPr lang="fi-FI" sz="1100" baseline="0" dirty="0"/>
                        <a:t> (i </a:t>
                      </a:r>
                      <a:r>
                        <a:rPr lang="fi-FI" sz="1100" baseline="0" dirty="0" err="1"/>
                        <a:t>genomsnitt</a:t>
                      </a:r>
                      <a:r>
                        <a:rPr lang="fi-FI" sz="1100" baseline="0" dirty="0"/>
                        <a:t>)</a:t>
                      </a:r>
                      <a:endParaRPr lang="fi-FI" sz="1100" dirty="0"/>
                    </a:p>
                    <a:p>
                      <a:endParaRPr lang="fi-FI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 err="1"/>
                        <a:t>Varierar</a:t>
                      </a:r>
                      <a:endParaRPr lang="sv-SE" sz="1000" dirty="0"/>
                    </a:p>
                    <a:p>
                      <a:pPr lvl="0">
                        <a:buNone/>
                      </a:pPr>
                      <a:r>
                        <a:rPr lang="fi-FI" sz="1000" dirty="0"/>
                        <a:t>5-12 </a:t>
                      </a:r>
                      <a:r>
                        <a:rPr lang="fi-FI" sz="1000" dirty="0" err="1"/>
                        <a:t>platser</a:t>
                      </a:r>
                      <a:r>
                        <a:rPr lang="fi-FI" sz="1000" dirty="0"/>
                        <a:t> (</a:t>
                      </a:r>
                      <a:r>
                        <a:rPr lang="fi-FI" sz="1000" dirty="0" err="1"/>
                        <a:t>finns</a:t>
                      </a:r>
                      <a:r>
                        <a:rPr lang="fi-FI" sz="1000" dirty="0"/>
                        <a:t> </a:t>
                      </a:r>
                      <a:r>
                        <a:rPr lang="fi-FI" sz="1000" dirty="0" err="1"/>
                        <a:t>separat</a:t>
                      </a:r>
                      <a:r>
                        <a:rPr lang="fi-FI" sz="1000" dirty="0"/>
                        <a:t> </a:t>
                      </a:r>
                      <a:r>
                        <a:rPr lang="fi-FI" sz="1000" dirty="0" err="1"/>
                        <a:t>daglig</a:t>
                      </a:r>
                      <a:r>
                        <a:rPr lang="fi-FI" sz="1000" dirty="0"/>
                        <a:t> </a:t>
                      </a:r>
                      <a:r>
                        <a:rPr lang="fi-FI" sz="1000" dirty="0" err="1"/>
                        <a:t>uppföljn</a:t>
                      </a:r>
                      <a:r>
                        <a:rPr lang="fi-FI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206217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586243"/>
              </p:ext>
            </p:extLst>
          </p:nvPr>
        </p:nvGraphicFramePr>
        <p:xfrm>
          <a:off x="5889359" y="4818586"/>
          <a:ext cx="2423368" cy="1931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467">
                  <a:extLst>
                    <a:ext uri="{9D8B030D-6E8A-4147-A177-3AD203B41FA5}">
                      <a16:colId xmlns:a16="http://schemas.microsoft.com/office/drawing/2014/main" val="3369530576"/>
                    </a:ext>
                  </a:extLst>
                </a:gridCol>
                <a:gridCol w="1269901">
                  <a:extLst>
                    <a:ext uri="{9D8B030D-6E8A-4147-A177-3AD203B41FA5}">
                      <a16:colId xmlns:a16="http://schemas.microsoft.com/office/drawing/2014/main" val="1474692232"/>
                    </a:ext>
                  </a:extLst>
                </a:gridCol>
              </a:tblGrid>
              <a:tr h="482793">
                <a:tc gridSpan="2">
                  <a:txBody>
                    <a:bodyPr/>
                    <a:lstStyle/>
                    <a:p>
                      <a:r>
                        <a:rPr lang="fi-FI" sz="1400" err="1"/>
                        <a:t>Förlossningssal</a:t>
                      </a:r>
                      <a:endParaRPr lang="fi-FI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sz="13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535123"/>
                  </a:ext>
                </a:extLst>
              </a:tr>
              <a:tr h="482793">
                <a:tc>
                  <a:txBody>
                    <a:bodyPr/>
                    <a:lstStyle/>
                    <a:p>
                      <a:r>
                        <a:rPr lang="fi-FI" sz="1200" err="1"/>
                        <a:t>Förlossningar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325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989972"/>
                  </a:ext>
                </a:extLst>
              </a:tr>
              <a:tr h="482793">
                <a:tc>
                  <a:txBody>
                    <a:bodyPr/>
                    <a:lstStyle/>
                    <a:p>
                      <a:r>
                        <a:rPr lang="fi-FI" sz="1200" err="1"/>
                        <a:t>Jourbesök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284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771825"/>
                  </a:ext>
                </a:extLst>
              </a:tr>
              <a:tr h="482793">
                <a:tc>
                  <a:txBody>
                    <a:bodyPr/>
                    <a:lstStyle/>
                    <a:p>
                      <a:r>
                        <a:rPr lang="fi-FI" sz="1200" err="1"/>
                        <a:t>Elektiva</a:t>
                      </a:r>
                      <a:r>
                        <a:rPr lang="fi-FI" sz="1200"/>
                        <a:t> </a:t>
                      </a:r>
                      <a:r>
                        <a:rPr lang="fi-FI" sz="1200" err="1"/>
                        <a:t>besök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068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858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r>
              <a:rPr lang="fi-FI" b="1"/>
              <a:t> </a:t>
            </a:r>
            <a:endParaRPr lang="en-US" b="1"/>
          </a:p>
        </p:txBody>
      </p:sp>
      <p:graphicFrame>
        <p:nvGraphicFramePr>
          <p:cNvPr id="20" name="Chart 19" descr="Cirkeldiagram: De anmälda händelsernas karaktär:&#10;Nära ögat: 22%&#10;Övriga upptäckter: 12%&#10;Drabbat klient: 66% &#10;varav: &#10;Måttlig skada: 8,8%&#10;Allvarliga Följder: 0,9 %">
            <a:extLst>
              <a:ext uri="{FF2B5EF4-FFF2-40B4-BE49-F238E27FC236}">
                <a16:creationId xmlns:a16="http://schemas.microsoft.com/office/drawing/2014/main" id="{825814EC-BF19-4135-8F6E-79065B38AC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2106912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DE VANLIGASTE ANMÄLNINGSTYPERNA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fi-FI" sz="1600" err="1">
                <a:solidFill>
                  <a:schemeClr val="bg1"/>
                </a:solidFill>
                <a:cs typeface="Arial"/>
              </a:rPr>
              <a:t>Olycka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err="1">
                <a:solidFill>
                  <a:schemeClr val="bg1"/>
                </a:solidFill>
                <a:cs typeface="Arial"/>
              </a:rPr>
              <a:t>Läkemedels</a:t>
            </a:r>
            <a:r>
              <a:rPr lang="fi-FI" sz="1600">
                <a:solidFill>
                  <a:schemeClr val="bg1"/>
                </a:solidFill>
                <a:cs typeface="Arial"/>
              </a:rPr>
              <a:t>-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vätskebehandling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err="1">
                <a:solidFill>
                  <a:schemeClr val="bg1"/>
                </a:solidFill>
                <a:cs typeface="Arial"/>
              </a:rPr>
              <a:t>Informationsflöde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Annan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vårdåtgärd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endParaRPr lang="en-US">
              <a:solidFill>
                <a:srgbClr val="213A8F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PATIENTOMBUD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200" dirty="0">
                <a:solidFill>
                  <a:schemeClr val="bg1"/>
                </a:solidFill>
                <a:cs typeface="Arial"/>
              </a:rPr>
              <a:t>43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i-FI" sz="1400" b="1">
                <a:solidFill>
                  <a:schemeClr val="accent4"/>
                </a:solidFill>
              </a:rPr>
              <a:t>ERSATTA PATIENT-SKADOR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Operativa</a:t>
            </a:r>
            <a:r>
              <a:rPr lang="fi-FI" sz="1400">
                <a:solidFill>
                  <a:schemeClr val="bg1"/>
                </a:solidFill>
              </a:rPr>
              <a:t> 1</a:t>
            </a:r>
            <a:endParaRPr lang="fi-FI" sz="1400" dirty="0">
              <a:solidFill>
                <a:schemeClr val="bg1"/>
              </a:solidFill>
            </a:endParaRPr>
          </a:p>
          <a:p>
            <a:r>
              <a:rPr lang="fi-FI" sz="1400" dirty="0" err="1">
                <a:solidFill>
                  <a:schemeClr val="bg1"/>
                </a:solidFill>
              </a:rPr>
              <a:t>Medicin</a:t>
            </a:r>
            <a:r>
              <a:rPr lang="fi-FI" sz="1400" dirty="0">
                <a:solidFill>
                  <a:schemeClr val="bg1"/>
                </a:solidFill>
              </a:rPr>
              <a:t> 0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</a:rPr>
              <a:t>Barn</a:t>
            </a:r>
            <a:r>
              <a:rPr lang="fi-FI" sz="1400" dirty="0">
                <a:solidFill>
                  <a:schemeClr val="bg1"/>
                </a:solidFill>
              </a:rPr>
              <a:t> 0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</a:rPr>
              <a:t>Allmänmedicin</a:t>
            </a:r>
            <a:r>
              <a:rPr lang="fi-FI" sz="1400" dirty="0">
                <a:solidFill>
                  <a:schemeClr val="bg1"/>
                </a:solidFill>
              </a:rPr>
              <a:t> 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Alla </a:t>
            </a:r>
            <a:r>
              <a:rPr lang="fi-FI" sz="1400" dirty="0" err="1">
                <a:solidFill>
                  <a:schemeClr val="bg1"/>
                </a:solidFill>
              </a:rPr>
              <a:t>anmälningar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behandlas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med</a:t>
            </a:r>
            <a:r>
              <a:rPr lang="fi-FI" sz="1400" dirty="0">
                <a:solidFill>
                  <a:schemeClr val="bg1"/>
                </a:solidFill>
              </a:rPr>
              <a:t> personalen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utveckling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samt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förbättringsåtgärder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görs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på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basen</a:t>
            </a:r>
            <a:r>
              <a:rPr lang="fi-FI" sz="1400" dirty="0">
                <a:solidFill>
                  <a:schemeClr val="bg1"/>
                </a:solidFill>
              </a:rPr>
              <a:t> av </a:t>
            </a:r>
            <a:r>
              <a:rPr lang="fi-FI" sz="1400" dirty="0" err="1">
                <a:solidFill>
                  <a:schemeClr val="bg1"/>
                </a:solidFill>
              </a:rPr>
              <a:t>dessa</a:t>
            </a:r>
            <a:r>
              <a:rPr lang="fi-FI" sz="1400" dirty="0">
                <a:solidFill>
                  <a:schemeClr val="bg1"/>
                </a:solidFill>
              </a:rPr>
              <a:t>.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15944" y="4539060"/>
            <a:ext cx="348055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300" b="1">
                <a:solidFill>
                  <a:schemeClr val="accent4"/>
                </a:solidFill>
              </a:rPr>
              <a:t>ANTAL ANMÄLNINGAR OM NEGATIV HÄNDELSE FRÅN KLIENTER</a:t>
            </a:r>
            <a:endParaRPr lang="en-US" sz="1300" b="1">
              <a:solidFill>
                <a:schemeClr val="accent4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5754255" y="-49435"/>
            <a:ext cx="651163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err="1"/>
              <a:t>Sjukhusservice</a:t>
            </a:r>
            <a:r>
              <a:rPr lang="en-US" sz="1400"/>
              <a:t>, </a:t>
            </a:r>
            <a:r>
              <a:rPr lang="en-US" sz="1400" err="1"/>
              <a:t>vårdavdelningar</a:t>
            </a:r>
            <a:r>
              <a:rPr lang="en-US" sz="1400"/>
              <a:t> 5-8.2024</a:t>
            </a:r>
            <a:endParaRPr lang="fi-FI" sz="1400"/>
          </a:p>
        </p:txBody>
      </p:sp>
      <p:graphicFrame>
        <p:nvGraphicFramePr>
          <p:cNvPr id="25" name="Chart 24" descr="Taulukko Vaaratapahtumailmoitusten määrä &#10;Tammikuu-Huhtikuu 2022 909&#10;Tammikuu-Huhtikuu 2023 993&#10;Toukokuu-Elokuu 2022 992&#10;Toukokuu-Elokuu 2023 924&#10;Syyskuu-Joulukuu 2022 908&#10;Syyskuu- Joulukuu 2023 1096">
            <a:extLst>
              <a:ext uri="{FF2B5EF4-FFF2-40B4-BE49-F238E27FC236}">
                <a16:creationId xmlns:a16="http://schemas.microsoft.com/office/drawing/2014/main" id="{C3F2CFCD-341C-4728-B030-2BF84364B9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7356733"/>
              </p:ext>
            </p:extLst>
          </p:nvPr>
        </p:nvGraphicFramePr>
        <p:xfrm>
          <a:off x="1188238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6" name="Chart 25" descr="Taulukko Asiakkaiden vaaratapahtumailmoitusten määrä &#10;Tammikuu-Huhtikuu 2023 135&#10;Tammikuu-Huhtikuu 2024 211&#10;Toukokuu-Elokuu 2023 168&#10;Toukokuu-Elokuu 2024 &#10;Syyskuu-Joulukuu 2023 171&#10;Syyskuu- Joulukuu 2024 ">
            <a:extLst>
              <a:ext uri="{FF2B5EF4-FFF2-40B4-BE49-F238E27FC236}">
                <a16:creationId xmlns:a16="http://schemas.microsoft.com/office/drawing/2014/main" id="{4795ED5E-587D-3953-50E7-D966E262B9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2479683"/>
              </p:ext>
            </p:extLst>
          </p:nvPr>
        </p:nvGraphicFramePr>
        <p:xfrm>
          <a:off x="1188239" y="4974701"/>
          <a:ext cx="3476261" cy="1913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06416" y="3416904"/>
            <a:ext cx="185737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200">
              <a:solidFill>
                <a:schemeClr val="bg1"/>
              </a:solidFill>
            </a:endParaRPr>
          </a:p>
          <a:p>
            <a:r>
              <a:rPr lang="fi-FI" sz="1300" err="1">
                <a:solidFill>
                  <a:schemeClr val="bg1"/>
                </a:solidFill>
              </a:rPr>
              <a:t>Måttlig</a:t>
            </a:r>
            <a:r>
              <a:rPr lang="fi-FI" sz="1300">
                <a:solidFill>
                  <a:schemeClr val="bg1"/>
                </a:solidFill>
              </a:rPr>
              <a:t> </a:t>
            </a:r>
            <a:r>
              <a:rPr lang="fi-FI" sz="1300" err="1">
                <a:solidFill>
                  <a:schemeClr val="bg1"/>
                </a:solidFill>
              </a:rPr>
              <a:t>skada</a:t>
            </a:r>
            <a:r>
              <a:rPr lang="fi-FI" sz="1300">
                <a:solidFill>
                  <a:schemeClr val="bg1"/>
                </a:solidFill>
              </a:rPr>
              <a:t> 11,3 %</a:t>
            </a:r>
          </a:p>
          <a:p>
            <a:endParaRPr lang="fi-FI" sz="1300">
              <a:solidFill>
                <a:schemeClr val="bg1"/>
              </a:solidFill>
            </a:endParaRPr>
          </a:p>
          <a:p>
            <a:r>
              <a:rPr lang="fi-FI" sz="1300" err="1">
                <a:solidFill>
                  <a:schemeClr val="bg1"/>
                </a:solidFill>
              </a:rPr>
              <a:t>Allvarlig</a:t>
            </a:r>
            <a:r>
              <a:rPr lang="fi-FI" sz="1300">
                <a:solidFill>
                  <a:schemeClr val="bg1"/>
                </a:solidFill>
              </a:rPr>
              <a:t> </a:t>
            </a:r>
            <a:r>
              <a:rPr lang="fi-FI" sz="1300" err="1">
                <a:solidFill>
                  <a:schemeClr val="bg1"/>
                </a:solidFill>
              </a:rPr>
              <a:t>skada</a:t>
            </a:r>
            <a:r>
              <a:rPr lang="fi-FI" sz="1300">
                <a:solidFill>
                  <a:schemeClr val="bg1"/>
                </a:solidFill>
              </a:rPr>
              <a:t> 0,7 %</a:t>
            </a:r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b="1"/>
          </a:p>
        </p:txBody>
      </p:sp>
      <p:sp>
        <p:nvSpPr>
          <p:cNvPr id="36" name="TextBox 35"/>
          <p:cNvSpPr txBox="1"/>
          <p:nvPr/>
        </p:nvSpPr>
        <p:spPr>
          <a:xfrm>
            <a:off x="1184494" y="1413412"/>
            <a:ext cx="430190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</a:rPr>
              <a:t>KUNDRESPONS ANTAL: 617 (634)</a:t>
            </a:r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935406" y="3935588"/>
            <a:ext cx="550993" cy="426591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</a:rPr>
              <a:t>67</a:t>
            </a:r>
            <a:endParaRPr lang="fi-FI" sz="4800">
              <a:solidFill>
                <a:schemeClr val="bg1"/>
              </a:solidFill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26C9C0-9068-4E14-B1C4-64598EF39BD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4,40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(4,25)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EB54A6-CDE5-4D3C-99A6-A7DE3E9E69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4,46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(4,42)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3AD660-8E22-4CF9-BEB1-B3C48F4E13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4,50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(4,33)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0A932C-1BD2-4119-8262-A0944F951C0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4,28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(4,27)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EB76AB-B4A6-4106-B742-663F73F72C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4,34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(4,29)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4B7323-EC24-4D62-8E0D-466C1DF433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4,32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(4,26)</a:t>
            </a:r>
            <a:endParaRPr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63A9A39-3764-46EE-B3F5-117D7795A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4,47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(4,39)</a:t>
            </a:r>
            <a:endParaRPr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DDDAA8-C53A-42B5-9B93-6C74EAC67E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4,62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(4,6)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Positiv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Gott</a:t>
            </a: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bemötande</a:t>
            </a: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Professionel</a:t>
            </a: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vård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Negativ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Språkproblem</a:t>
            </a: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ANMÄRKNINGAR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1116424-5072-4DD0-8777-E3681D1EBB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15509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KLAGOMÅL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72253" y="5571148"/>
            <a:ext cx="1688406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Operativa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0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Medicin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0</a:t>
            </a: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Barn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0</a:t>
            </a: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Allmänmedicin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5754255" y="-49435"/>
            <a:ext cx="651163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err="1"/>
              <a:t>Sjukhusservice</a:t>
            </a:r>
            <a:r>
              <a:rPr lang="en-US" sz="1400"/>
              <a:t>, </a:t>
            </a:r>
            <a:r>
              <a:rPr lang="en-US" sz="1400" err="1"/>
              <a:t>vårdavdelningar</a:t>
            </a:r>
            <a:r>
              <a:rPr lang="en-US" sz="1400"/>
              <a:t> 5-8.2024</a:t>
            </a:r>
            <a:endParaRPr lang="fi-FI" sz="1400"/>
          </a:p>
        </p:txBody>
      </p:sp>
      <p:sp>
        <p:nvSpPr>
          <p:cNvPr id="3" name="TextBox 13">
            <a:extLst>
              <a:ext uri="{FF2B5EF4-FFF2-40B4-BE49-F238E27FC236}">
                <a16:creationId xmlns:a16="http://schemas.microsoft.com/office/drawing/2014/main" id="{A2B0C282-0498-4433-5000-FCADF20B417A}"/>
              </a:ext>
            </a:extLst>
          </p:cNvPr>
          <p:cNvSpPr txBox="1"/>
          <p:nvPr/>
        </p:nvSpPr>
        <p:spPr>
          <a:xfrm>
            <a:off x="8752508" y="5562078"/>
            <a:ext cx="1880991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400" dirty="0" err="1">
                <a:solidFill>
                  <a:schemeClr val="bg1"/>
                </a:solidFill>
              </a:rPr>
              <a:t>Operativa</a:t>
            </a:r>
            <a:r>
              <a:rPr lang="fi-FI" sz="1400" dirty="0">
                <a:solidFill>
                  <a:schemeClr val="bg1"/>
                </a:solidFill>
              </a:rPr>
              <a:t> 1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</a:rPr>
              <a:t>Medicin</a:t>
            </a:r>
            <a:r>
              <a:rPr lang="fi-FI" sz="1400" dirty="0">
                <a:solidFill>
                  <a:schemeClr val="bg1"/>
                </a:solidFill>
              </a:rPr>
              <a:t> 1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Barn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1</a:t>
            </a: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Allmänmedicin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0 </a:t>
            </a:r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err="1"/>
              <a:t>Delaktighet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Hur stöder man kunders och nära anhörigas delaktighet i planeringen, genomförandet och utvärderingen av tjänsterna?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 smtClean="0">
                <a:solidFill>
                  <a:schemeClr val="bg2"/>
                </a:solidFill>
                <a:cs typeface="Arial"/>
              </a:rPr>
              <a:t>Roidu,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Haipro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,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patientombudsmannen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,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vårdplaneringssamtal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,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diskussioner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på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avdelningarna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,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diskussioner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 med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anhöriga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,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muntlig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 feedback till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personalen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.</a:t>
            </a:r>
          </a:p>
          <a:p>
            <a:r>
              <a:rPr lang="en-US" sz="1400" dirty="0">
                <a:solidFill>
                  <a:schemeClr val="bg2"/>
                </a:solidFill>
                <a:cs typeface="Arial"/>
              </a:rPr>
              <a:t>VVM (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vanhemmat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vahvasti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mukana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)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föräldrarna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starkt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 med</a:t>
            </a:r>
          </a:p>
          <a:p>
            <a:r>
              <a:rPr lang="en-US" sz="1400" dirty="0">
                <a:solidFill>
                  <a:schemeClr val="bg2"/>
                </a:solidFill>
                <a:cs typeface="Arial"/>
              </a:rPr>
              <a:t>Baby friendly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principen</a:t>
            </a:r>
            <a:endParaRPr lang="en-US" sz="1400" dirty="0">
              <a:solidFill>
                <a:schemeClr val="bg2"/>
              </a:solidFill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>
                <a:solidFill>
                  <a:schemeClr val="accent4"/>
                </a:solidFill>
                <a:latin typeface="+mj-lt"/>
              </a:rPr>
              <a:t>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200" dirty="0" err="1">
                <a:solidFill>
                  <a:schemeClr val="bg1"/>
                </a:solidFill>
                <a:latin typeface="Arial"/>
                <a:cs typeface="Arial"/>
              </a:rPr>
              <a:t>Möjlighet</a:t>
            </a:r>
            <a:r>
              <a:rPr lang="fi-FI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latin typeface="Arial"/>
                <a:cs typeface="Arial"/>
              </a:rPr>
              <a:t>att</a:t>
            </a:r>
            <a:r>
              <a:rPr lang="fi-FI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latin typeface="Arial"/>
                <a:cs typeface="Arial"/>
              </a:rPr>
              <a:t>kontakta</a:t>
            </a:r>
            <a:r>
              <a:rPr lang="fi-FI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latin typeface="Arial"/>
                <a:cs typeface="Arial"/>
              </a:rPr>
              <a:t>Cancerföreningens</a:t>
            </a:r>
            <a:r>
              <a:rPr lang="fi-FI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latin typeface="Arial"/>
                <a:cs typeface="Arial"/>
              </a:rPr>
              <a:t>frivilliga</a:t>
            </a:r>
            <a:r>
              <a:rPr lang="fi-FI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latin typeface="Arial"/>
                <a:cs typeface="Arial"/>
              </a:rPr>
              <a:t>stödpersoner</a:t>
            </a:r>
            <a:r>
              <a:rPr lang="fi-FI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latin typeface="Arial"/>
                <a:cs typeface="Arial"/>
              </a:rPr>
              <a:t>till</a:t>
            </a:r>
            <a:r>
              <a:rPr lang="fi-FI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latin typeface="Arial"/>
                <a:cs typeface="Arial"/>
              </a:rPr>
              <a:t>avdelningen</a:t>
            </a:r>
            <a:r>
              <a:rPr lang="fi-FI" sz="1200" dirty="0">
                <a:solidFill>
                  <a:schemeClr val="bg1"/>
                </a:solidFill>
                <a:latin typeface="Arial"/>
                <a:cs typeface="Arial"/>
              </a:rPr>
              <a:t>. </a:t>
            </a:r>
            <a:r>
              <a:rPr lang="fi-FI" sz="1200" dirty="0" err="1">
                <a:solidFill>
                  <a:schemeClr val="bg1"/>
                </a:solidFill>
                <a:latin typeface="Arial"/>
                <a:cs typeface="Arial"/>
              </a:rPr>
              <a:t>Kundrådet</a:t>
            </a:r>
            <a:r>
              <a:rPr lang="fi-FI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latin typeface="Arial"/>
                <a:cs typeface="Arial"/>
              </a:rPr>
              <a:t>engageras</a:t>
            </a:r>
            <a:r>
              <a:rPr lang="fi-FI" sz="1200" dirty="0">
                <a:solidFill>
                  <a:schemeClr val="bg1"/>
                </a:solidFill>
                <a:latin typeface="Arial"/>
                <a:cs typeface="Arial"/>
              </a:rPr>
              <a:t> i </a:t>
            </a:r>
            <a:r>
              <a:rPr lang="fi-FI" sz="1200" dirty="0" err="1">
                <a:solidFill>
                  <a:schemeClr val="bg1"/>
                </a:solidFill>
                <a:latin typeface="Arial"/>
                <a:cs typeface="Arial"/>
              </a:rPr>
              <a:t>utvecklingen</a:t>
            </a:r>
            <a:r>
              <a:rPr lang="fi-FI" sz="1200" dirty="0">
                <a:solidFill>
                  <a:schemeClr val="bg1"/>
                </a:solidFill>
                <a:latin typeface="Arial"/>
                <a:cs typeface="Arial"/>
              </a:rPr>
              <a:t> av </a:t>
            </a:r>
            <a:r>
              <a:rPr lang="fi-FI" sz="1200" dirty="0" err="1">
                <a:solidFill>
                  <a:schemeClr val="bg1"/>
                </a:solidFill>
                <a:latin typeface="Arial"/>
                <a:cs typeface="Arial"/>
              </a:rPr>
              <a:t>servicen</a:t>
            </a:r>
            <a:r>
              <a:rPr lang="fi-FI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latin typeface="Arial"/>
                <a:cs typeface="Arial"/>
              </a:rPr>
              <a:t>och</a:t>
            </a:r>
            <a:r>
              <a:rPr lang="fi-FI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latin typeface="Arial"/>
                <a:cs typeface="Arial"/>
              </a:rPr>
              <a:t>utvärderingen</a:t>
            </a:r>
            <a:r>
              <a:rPr lang="fi-FI" sz="1200" dirty="0">
                <a:solidFill>
                  <a:schemeClr val="bg1"/>
                </a:solidFill>
                <a:latin typeface="Arial"/>
                <a:cs typeface="Arial"/>
              </a:rPr>
              <a:t> av </a:t>
            </a:r>
            <a:r>
              <a:rPr lang="fi-FI" sz="1200" dirty="0" err="1">
                <a:solidFill>
                  <a:schemeClr val="bg1"/>
                </a:solidFill>
                <a:latin typeface="Arial"/>
                <a:cs typeface="Arial"/>
              </a:rPr>
              <a:t>denna</a:t>
            </a:r>
            <a:r>
              <a:rPr lang="fi-FI" sz="1200" dirty="0">
                <a:solidFill>
                  <a:schemeClr val="bg1"/>
                </a:solidFill>
                <a:latin typeface="Arial"/>
                <a:cs typeface="Arial"/>
              </a:rPr>
              <a:t>.</a:t>
            </a:r>
            <a:endParaRPr lang="en-US" sz="12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1600" b="1">
                <a:solidFill>
                  <a:schemeClr val="accent4"/>
                </a:solidFill>
                <a:latin typeface="+mj-lt"/>
              </a:rPr>
              <a:t>Vilka teman har man kommit överens om tillsammans med utomstående organisationer för att utveckla tjänsterna?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i-FI" sz="1600" b="1" dirty="0">
              <a:solidFill>
                <a:schemeClr val="bg1"/>
              </a:solidFill>
            </a:endParaRPr>
          </a:p>
          <a:p>
            <a:pPr lvl="0"/>
            <a:r>
              <a:rPr lang="fi-FI" sz="1400" dirty="0">
                <a:solidFill>
                  <a:schemeClr val="bg1"/>
                </a:solidFill>
              </a:rPr>
              <a:t>Project Liv – </a:t>
            </a:r>
            <a:r>
              <a:rPr lang="fi-FI" sz="1400" dirty="0" err="1">
                <a:solidFill>
                  <a:schemeClr val="bg1"/>
                </a:solidFill>
              </a:rPr>
              <a:t>skapa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mera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glädje</a:t>
            </a:r>
            <a:r>
              <a:rPr lang="fi-FI" sz="1400" dirty="0">
                <a:solidFill>
                  <a:schemeClr val="bg1"/>
                </a:solidFill>
              </a:rPr>
              <a:t> för </a:t>
            </a:r>
            <a:r>
              <a:rPr lang="fi-FI" sz="1400" dirty="0" err="1">
                <a:solidFill>
                  <a:schemeClr val="bg1"/>
                </a:solidFill>
              </a:rPr>
              <a:t>långtidssjuka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barn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deras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familjs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vardag</a:t>
            </a:r>
            <a:r>
              <a:rPr lang="fi-FI" sz="1400" dirty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fi-FI" sz="1400" dirty="0" err="1">
                <a:solidFill>
                  <a:schemeClr val="bg1"/>
                </a:solidFill>
              </a:rPr>
              <a:t>Frivilliga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som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stickar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sockor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mössor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till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nyfödda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Vilka åtgärder har vidtagits på basen av klienters och anhörigas anmälningar om negativa och nära ögat händelser samt påminnelser och klagomål: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30777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fi-FI" sz="1400" dirty="0" err="1">
                <a:solidFill>
                  <a:schemeClr val="bg1"/>
                </a:solidFill>
              </a:rPr>
              <a:t>Förenkla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effektivera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processerna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5754255" y="-49435"/>
            <a:ext cx="651163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err="1"/>
              <a:t>Sjukhusservice</a:t>
            </a:r>
            <a:r>
              <a:rPr lang="en-US" sz="1400"/>
              <a:t>, </a:t>
            </a:r>
            <a:r>
              <a:rPr lang="en-US" sz="1400" err="1"/>
              <a:t>vårdavdelningar</a:t>
            </a:r>
            <a:r>
              <a:rPr lang="en-US" sz="1400"/>
              <a:t> 5-8.2024</a:t>
            </a: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333447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Personal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PERSONALSTYRKA</a:t>
            </a:r>
          </a:p>
          <a:p>
            <a:r>
              <a:rPr lang="fi-FI" b="1">
                <a:solidFill>
                  <a:schemeClr val="accent4"/>
                </a:solidFill>
              </a:rPr>
              <a:t>(</a:t>
            </a:r>
            <a:r>
              <a:rPr lang="fi-FI" b="1" err="1">
                <a:solidFill>
                  <a:schemeClr val="accent4"/>
                </a:solidFill>
              </a:rPr>
              <a:t>vårdpersonal</a:t>
            </a:r>
            <a:r>
              <a:rPr lang="fi-FI" b="1">
                <a:solidFill>
                  <a:schemeClr val="accent4"/>
                </a:solidFill>
              </a:rPr>
              <a:t>)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141577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Budgeterade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vakanser</a:t>
            </a:r>
            <a:r>
              <a:rPr lang="fi-FI" dirty="0">
                <a:solidFill>
                  <a:schemeClr val="bg1"/>
                </a:solidFill>
              </a:rPr>
              <a:t>:</a:t>
            </a:r>
          </a:p>
          <a:p>
            <a:r>
              <a:rPr lang="fi-FI" dirty="0">
                <a:solidFill>
                  <a:schemeClr val="bg1"/>
                </a:solidFill>
              </a:rPr>
              <a:t>539,5</a:t>
            </a:r>
          </a:p>
          <a:p>
            <a:r>
              <a:rPr lang="fi-FI" dirty="0" err="1">
                <a:solidFill>
                  <a:schemeClr val="bg1"/>
                </a:solidFill>
              </a:rPr>
              <a:t>Obesatta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vakanser</a:t>
            </a:r>
            <a:r>
              <a:rPr lang="fi-FI" dirty="0">
                <a:solidFill>
                  <a:schemeClr val="bg1"/>
                </a:solidFill>
              </a:rPr>
              <a:t>: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31.8.2024: 7,8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>
                <a:solidFill>
                  <a:schemeClr val="accent4"/>
                </a:solidFill>
              </a:rPr>
              <a:t>ARBETARSÄKERHETS ANMÄLNINGAR VIA HAIPRO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aseline="0" dirty="0" err="1">
                <a:solidFill>
                  <a:schemeClr val="bg1"/>
                </a:solidFill>
              </a:rPr>
              <a:t>Antal</a:t>
            </a:r>
            <a:r>
              <a:rPr lang="fi-FI" sz="1400" baseline="0" dirty="0">
                <a:solidFill>
                  <a:schemeClr val="bg1"/>
                </a:solidFill>
              </a:rPr>
              <a:t> </a:t>
            </a:r>
            <a:r>
              <a:rPr lang="fi-FI" sz="1400" baseline="0" dirty="0" err="1">
                <a:solidFill>
                  <a:schemeClr val="bg1"/>
                </a:solidFill>
              </a:rPr>
              <a:t>anmälningar</a:t>
            </a:r>
            <a:r>
              <a:rPr lang="fi-FI" sz="1400" baseline="0" dirty="0">
                <a:solidFill>
                  <a:schemeClr val="bg1"/>
                </a:solidFill>
              </a:rPr>
              <a:t>: </a:t>
            </a:r>
            <a:r>
              <a:rPr lang="fi-FI" sz="1400" dirty="0">
                <a:solidFill>
                  <a:schemeClr val="bg1"/>
                </a:solidFill>
              </a:rPr>
              <a:t>81</a:t>
            </a:r>
            <a:endParaRPr lang="fi-FI" sz="1400" baseline="0" dirty="0">
              <a:solidFill>
                <a:schemeClr val="bg1"/>
              </a:solidFill>
              <a:cs typeface="Arial"/>
            </a:endParaRPr>
          </a:p>
          <a:p>
            <a:endParaRPr lang="fi-FI" sz="1400" baseline="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De </a:t>
            </a:r>
            <a:r>
              <a:rPr lang="fi-FI" sz="1400" dirty="0" err="1">
                <a:solidFill>
                  <a:schemeClr val="bg1"/>
                </a:solidFill>
              </a:rPr>
              <a:t>vanligaste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typerna</a:t>
            </a:r>
            <a:r>
              <a:rPr lang="fi-FI" sz="1400" dirty="0">
                <a:solidFill>
                  <a:schemeClr val="bg1"/>
                </a:solidFill>
              </a:rPr>
              <a:t> av </a:t>
            </a:r>
            <a:r>
              <a:rPr lang="fi-FI" sz="1400" dirty="0" err="1">
                <a:solidFill>
                  <a:schemeClr val="bg1"/>
                </a:solidFill>
              </a:rPr>
              <a:t>händelser</a:t>
            </a:r>
            <a:r>
              <a:rPr lang="fi-FI" sz="1400" dirty="0">
                <a:solidFill>
                  <a:schemeClr val="bg1"/>
                </a:solidFill>
              </a:rPr>
              <a:t>: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Hot 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våld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400" dirty="0" err="1">
                <a:solidFill>
                  <a:schemeClr val="bg1"/>
                </a:solidFill>
              </a:rPr>
              <a:t>övrigt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400" dirty="0" err="1">
                <a:solidFill>
                  <a:schemeClr val="bg1"/>
                </a:solidFill>
              </a:rPr>
              <a:t>Symptom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som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hänför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sig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till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inomhusluften</a:t>
            </a:r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1404000"/>
            <a:ext cx="397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FÖRVERKLIGAD LAGSTADGAD PERSONALDIMENSIONERING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574E7E-C2EF-4EFA-B6F7-93FC61E6FE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2050331"/>
            <a:ext cx="407585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Inget </a:t>
            </a:r>
            <a:r>
              <a:rPr lang="fi-FI" sz="1400" err="1">
                <a:solidFill>
                  <a:schemeClr val="bg1"/>
                </a:solidFill>
              </a:rPr>
              <a:t>lagstadgat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dimensioneringskrav</a:t>
            </a:r>
            <a:r>
              <a:rPr lang="fi-FI" sz="14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ANTAL TOTALA FRÅNVARO-DAGAR</a:t>
            </a:r>
          </a:p>
          <a:p>
            <a:r>
              <a:rPr lang="fi-FI" sz="1400" b="1">
                <a:solidFill>
                  <a:schemeClr val="accent4"/>
                </a:solidFill>
              </a:rPr>
              <a:t>/SJUKFRÅNVARODAGAR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b="1" dirty="0">
              <a:solidFill>
                <a:schemeClr val="bg1"/>
              </a:solidFill>
            </a:endParaRPr>
          </a:p>
          <a:p>
            <a:pPr algn="ctr"/>
            <a:endParaRPr lang="fi-FI" b="1" dirty="0">
              <a:solidFill>
                <a:schemeClr val="bg1"/>
              </a:solidFill>
            </a:endParaRPr>
          </a:p>
          <a:p>
            <a:pPr algn="ctr"/>
            <a:r>
              <a:rPr lang="fi-FI" b="1" dirty="0">
                <a:solidFill>
                  <a:schemeClr val="bg1"/>
                </a:solidFill>
              </a:rPr>
              <a:t>25450,6/3694,6</a:t>
            </a:r>
          </a:p>
          <a:p>
            <a:pPr algn="ctr"/>
            <a:endParaRPr lang="fi-FI" b="1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/>
          <p:nvPr/>
        </p:nvCxnSpPr>
        <p:spPr>
          <a:xfrm flipV="1">
            <a:off x="4912407" y="5433959"/>
            <a:ext cx="248678" cy="59885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  <a:cs typeface="Arial"/>
              </a:rPr>
              <a:t>10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ÅTGÄRDER</a:t>
            </a:r>
            <a:r>
              <a:rPr lang="fi-FI" b="1" baseline="0">
                <a:solidFill>
                  <a:schemeClr val="accent4"/>
                </a:solidFill>
              </a:rPr>
              <a:t> SOM FRÄMJAR ARBETARNAS VÄLMÅENDE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SHM </a:t>
            </a:r>
            <a:r>
              <a:rPr lang="en-US" sz="1400" dirty="0" err="1">
                <a:solidFill>
                  <a:schemeClr val="bg1"/>
                </a:solidFill>
              </a:rPr>
              <a:t>projekt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personalens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tillräcklighet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och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tillgången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på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arbetskraft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på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två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vårdavdelningar</a:t>
            </a:r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 err="1">
                <a:solidFill>
                  <a:schemeClr val="bg1"/>
                </a:solidFill>
              </a:rPr>
              <a:t>Cykelförmån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endParaRPr lang="fi-FI" sz="1400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5754255" y="-49435"/>
            <a:ext cx="651163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err="1"/>
              <a:t>Sjukhusservice</a:t>
            </a:r>
            <a:r>
              <a:rPr lang="en-US" sz="1400"/>
              <a:t>, </a:t>
            </a:r>
            <a:r>
              <a:rPr lang="en-US" sz="1400" err="1"/>
              <a:t>vårdavdelningar</a:t>
            </a:r>
            <a:r>
              <a:rPr lang="en-US" sz="1400"/>
              <a:t> 5-8.2024</a:t>
            </a: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593007793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2" ma:contentTypeDescription="Skapa ett nytt dokument." ma:contentTypeScope="" ma:versionID="d387338e53e1aedee59e41a64c703911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464cc6e21a495acff95e54cdb84f200f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BD9C74-1F38-4091-8798-F13ACF06C2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7E03F3-0920-4DE6-B0CD-0E1D35F156BE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8662b06d-03b9-424a-ab70-bfab313b8d48"/>
    <ds:schemaRef ds:uri="http://purl.org/dc/terms/"/>
    <ds:schemaRef ds:uri="cbe4f0d9-fb0d-42e8-a680-6e558966cc0a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34AA945-38A2-4C79-9E49-80558235DA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12</TotalTime>
  <Words>695</Words>
  <Application>Microsoft Office PowerPoint</Application>
  <PresentationFormat>Widescreen</PresentationFormat>
  <Paragraphs>209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맑은 고딕</vt:lpstr>
      <vt:lpstr>Arial</vt:lpstr>
      <vt:lpstr>Calibri</vt:lpstr>
      <vt:lpstr>Segoe UI</vt:lpstr>
      <vt:lpstr>OVHP_teema</vt:lpstr>
      <vt:lpstr>Rapportering av egenkontroll</vt:lpstr>
      <vt:lpstr>Tillgänglighet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Vikman Lis-Marie</cp:lastModifiedBy>
  <cp:revision>11</cp:revision>
  <dcterms:created xsi:type="dcterms:W3CDTF">2023-11-14T05:41:58Z</dcterms:created>
  <dcterms:modified xsi:type="dcterms:W3CDTF">2024-10-02T09:38:13Z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