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10"/>
  </p:notesMasterIdLst>
  <p:handoutMasterIdLst>
    <p:handoutMasterId r:id="rId11"/>
  </p:handoutMasterIdLst>
  <p:sldIdLst>
    <p:sldId id="256" r:id="rId5"/>
    <p:sldId id="345" r:id="rId6"/>
    <p:sldId id="346" r:id="rId7"/>
    <p:sldId id="347" r:id="rId8"/>
    <p:sldId id="348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7B1450-FDBB-41F5-2AFC-4FD682198E0F}" v="17" dt="2024-09-09T16:25:15.0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ars Birgitta" userId="S::birgitta.ivars@ovph.fi::10614fc4-76b5-4e4a-9d3b-b1857b0f9423" providerId="AD" clId="Web-{A51670FC-0F32-FC40-3FA5-3C97D1FB6682}"/>
    <pc:docChg chg="delSld">
      <pc:chgData name="Ivars Birgitta" userId="S::birgitta.ivars@ovph.fi::10614fc4-76b5-4e4a-9d3b-b1857b0f9423" providerId="AD" clId="Web-{A51670FC-0F32-FC40-3FA5-3C97D1FB6682}" dt="2024-05-23T07:12:56.771" v="0"/>
      <pc:docMkLst>
        <pc:docMk/>
      </pc:docMkLst>
      <pc:sldChg chg="del">
        <pc:chgData name="Ivars Birgitta" userId="S::birgitta.ivars@ovph.fi::10614fc4-76b5-4e4a-9d3b-b1857b0f9423" providerId="AD" clId="Web-{A51670FC-0F32-FC40-3FA5-3C97D1FB6682}" dt="2024-05-23T07:12:56.771" v="0"/>
        <pc:sldMkLst>
          <pc:docMk/>
          <pc:sldMk cId="3314150173" sldId="338"/>
        </pc:sldMkLst>
      </pc:sldChg>
    </pc:docChg>
  </pc:docChgLst>
  <pc:docChgLst>
    <pc:chgData name="Ivars Birgitta" userId="S::birgitta.ivars@ovph.fi::10614fc4-76b5-4e4a-9d3b-b1857b0f9423" providerId="AD" clId="Web-{00D0A3B2-D60E-38E0-8956-630CEDEEF139}"/>
    <pc:docChg chg="delSld modSld">
      <pc:chgData name="Ivars Birgitta" userId="S::birgitta.ivars@ovph.fi::10614fc4-76b5-4e4a-9d3b-b1857b0f9423" providerId="AD" clId="Web-{00D0A3B2-D60E-38E0-8956-630CEDEEF139}" dt="2024-04-12T06:19:24.285" v="76" actId="20577"/>
      <pc:docMkLst>
        <pc:docMk/>
      </pc:docMkLst>
      <pc:sldChg chg="modSp">
        <pc:chgData name="Ivars Birgitta" userId="S::birgitta.ivars@ovph.fi::10614fc4-76b5-4e4a-9d3b-b1857b0f9423" providerId="AD" clId="Web-{00D0A3B2-D60E-38E0-8956-630CEDEEF139}" dt="2024-04-12T06:19:24.285" v="76" actId="20577"/>
        <pc:sldMkLst>
          <pc:docMk/>
          <pc:sldMk cId="272733054" sldId="273"/>
        </pc:sldMkLst>
        <pc:spChg chg="mod">
          <ac:chgData name="Ivars Birgitta" userId="S::birgitta.ivars@ovph.fi::10614fc4-76b5-4e4a-9d3b-b1857b0f9423" providerId="AD" clId="Web-{00D0A3B2-D60E-38E0-8956-630CEDEEF139}" dt="2024-04-12T06:19:24.285" v="76" actId="20577"/>
          <ac:spMkLst>
            <pc:docMk/>
            <pc:sldMk cId="272733054" sldId="273"/>
            <ac:spMk id="16" creationId="{04108C14-3F8F-405D-913F-76EA08CF95C5}"/>
          </ac:spMkLst>
        </pc:spChg>
        <pc:spChg chg="mod">
          <ac:chgData name="Ivars Birgitta" userId="S::birgitta.ivars@ovph.fi::10614fc4-76b5-4e4a-9d3b-b1857b0f9423" providerId="AD" clId="Web-{00D0A3B2-D60E-38E0-8956-630CEDEEF139}" dt="2024-04-12T06:19:16.957" v="72" actId="20577"/>
          <ac:spMkLst>
            <pc:docMk/>
            <pc:sldMk cId="272733054" sldId="273"/>
            <ac:spMk id="17" creationId="{48732BD0-FF98-459F-9A88-807176C5ECCD}"/>
          </ac:spMkLst>
        </pc:spChg>
      </pc:sldChg>
      <pc:sldChg chg="del">
        <pc:chgData name="Ivars Birgitta" userId="S::birgitta.ivars@ovph.fi::10614fc4-76b5-4e4a-9d3b-b1857b0f9423" providerId="AD" clId="Web-{00D0A3B2-D60E-38E0-8956-630CEDEEF139}" dt="2024-04-12T06:18:20.487" v="62"/>
        <pc:sldMkLst>
          <pc:docMk/>
          <pc:sldMk cId="2885858284" sldId="333"/>
        </pc:sldMkLst>
      </pc:sldChg>
      <pc:sldChg chg="modSp del">
        <pc:chgData name="Ivars Birgitta" userId="S::birgitta.ivars@ovph.fi::10614fc4-76b5-4e4a-9d3b-b1857b0f9423" providerId="AD" clId="Web-{00D0A3B2-D60E-38E0-8956-630CEDEEF139}" dt="2024-04-12T06:16:56.408" v="61"/>
        <pc:sldMkLst>
          <pc:docMk/>
          <pc:sldMk cId="3582238372" sldId="340"/>
        </pc:sldMkLst>
        <pc:spChg chg="mod">
          <ac:chgData name="Ivars Birgitta" userId="S::birgitta.ivars@ovph.fi::10614fc4-76b5-4e4a-9d3b-b1857b0f9423" providerId="AD" clId="Web-{00D0A3B2-D60E-38E0-8956-630CEDEEF139}" dt="2024-04-12T06:16:17.954" v="60" actId="20577"/>
          <ac:spMkLst>
            <pc:docMk/>
            <pc:sldMk cId="3582238372" sldId="340"/>
            <ac:spMk id="7" creationId="{FB578412-90D4-DB07-84CD-DC1D3795DFE4}"/>
          </ac:spMkLst>
        </pc:spChg>
        <pc:spChg chg="mod">
          <ac:chgData name="Ivars Birgitta" userId="S::birgitta.ivars@ovph.fi::10614fc4-76b5-4e4a-9d3b-b1857b0f9423" providerId="AD" clId="Web-{00D0A3B2-D60E-38E0-8956-630CEDEEF139}" dt="2024-04-12T06:10:05.354" v="25" actId="20577"/>
          <ac:spMkLst>
            <pc:docMk/>
            <pc:sldMk cId="3582238372" sldId="340"/>
            <ac:spMk id="9" creationId="{F020E932-5B47-443F-9A0A-55A47493ED31}"/>
          </ac:spMkLst>
        </pc:spChg>
      </pc:sldChg>
    </pc:docChg>
  </pc:docChgLst>
  <pc:docChgLst>
    <pc:chgData name="Ivars Birgitta" userId="S::birgitta.ivars@ovph.fi::10614fc4-76b5-4e4a-9d3b-b1857b0f9423" providerId="AD" clId="Web-{8116C154-DDC4-6DC7-E905-F023E7D9EDDF}"/>
    <pc:docChg chg="addSld modSld">
      <pc:chgData name="Ivars Birgitta" userId="S::birgitta.ivars@ovph.fi::10614fc4-76b5-4e4a-9d3b-b1857b0f9423" providerId="AD" clId="Web-{8116C154-DDC4-6DC7-E905-F023E7D9EDDF}" dt="2024-04-19T09:38:18.922" v="261" actId="1076"/>
      <pc:docMkLst>
        <pc:docMk/>
      </pc:docMkLst>
      <pc:sldChg chg="modSp">
        <pc:chgData name="Ivars Birgitta" userId="S::birgitta.ivars@ovph.fi::10614fc4-76b5-4e4a-9d3b-b1857b0f9423" providerId="AD" clId="Web-{8116C154-DDC4-6DC7-E905-F023E7D9EDDF}" dt="2024-04-19T09:31:12.345" v="96" actId="20577"/>
        <pc:sldMkLst>
          <pc:docMk/>
          <pc:sldMk cId="1257341781" sldId="256"/>
        </pc:sldMkLst>
        <pc:spChg chg="mod">
          <ac:chgData name="Ivars Birgitta" userId="S::birgitta.ivars@ovph.fi::10614fc4-76b5-4e4a-9d3b-b1857b0f9423" providerId="AD" clId="Web-{8116C154-DDC4-6DC7-E905-F023E7D9EDDF}" dt="2024-04-19T09:28:53.825" v="19" actId="20577"/>
          <ac:spMkLst>
            <pc:docMk/>
            <pc:sldMk cId="1257341781" sldId="256"/>
            <ac:spMk id="2" creationId="{1C54E7A8-5072-420C-8029-2B2F9E87BE12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0:12.328" v="67" actId="20577"/>
          <ac:spMkLst>
            <pc:docMk/>
            <pc:sldMk cId="1257341781" sldId="256"/>
            <ac:spMk id="3" creationId="{CE2751FD-BF62-47E2-835B-FEDE70EA777A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1:12.345" v="96" actId="20577"/>
          <ac:spMkLst>
            <pc:docMk/>
            <pc:sldMk cId="1257341781" sldId="256"/>
            <ac:spMk id="5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8116C154-DDC4-6DC7-E905-F023E7D9EDDF}" dt="2024-04-19T09:38:18.922" v="261" actId="1076"/>
        <pc:sldMkLst>
          <pc:docMk/>
          <pc:sldMk cId="272733054" sldId="273"/>
        </pc:sldMkLst>
        <pc:spChg chg="mod">
          <ac:chgData name="Ivars Birgitta" userId="S::birgitta.ivars@ovph.fi::10614fc4-76b5-4e4a-9d3b-b1857b0f9423" providerId="AD" clId="Web-{8116C154-DDC4-6DC7-E905-F023E7D9EDDF}" dt="2024-04-19T09:38:05.078" v="260" actId="20577"/>
          <ac:spMkLst>
            <pc:docMk/>
            <pc:sldMk cId="272733054" sldId="273"/>
            <ac:spMk id="2" creationId="{00000000-0000-0000-0000-000000000000}"/>
          </ac:spMkLst>
        </pc:spChg>
        <pc:graphicFrameChg chg="mod">
          <ac:chgData name="Ivars Birgitta" userId="S::birgitta.ivars@ovph.fi::10614fc4-76b5-4e4a-9d3b-b1857b0f9423" providerId="AD" clId="Web-{8116C154-DDC4-6DC7-E905-F023E7D9EDDF}" dt="2024-04-19T09:38:18.922" v="261" actId="1076"/>
          <ac:graphicFrameMkLst>
            <pc:docMk/>
            <pc:sldMk cId="272733054" sldId="273"/>
            <ac:graphicFrameMk id="19" creationId="{6D319664-73EA-46A1-90D9-AAFC2F92EFA6}"/>
          </ac:graphicFrameMkLst>
        </pc:graphicFrameChg>
      </pc:sldChg>
      <pc:sldChg chg="addSp delSp modSp">
        <pc:chgData name="Ivars Birgitta" userId="S::birgitta.ivars@ovph.fi::10614fc4-76b5-4e4a-9d3b-b1857b0f9423" providerId="AD" clId="Web-{8116C154-DDC4-6DC7-E905-F023E7D9EDDF}" dt="2024-04-19T09:37:25.014" v="230" actId="20577"/>
        <pc:sldMkLst>
          <pc:docMk/>
          <pc:sldMk cId="3314150173" sldId="338"/>
        </pc:sldMkLst>
        <pc:spChg chg="mod">
          <ac:chgData name="Ivars Birgitta" userId="S::birgitta.ivars@ovph.fi::10614fc4-76b5-4e4a-9d3b-b1857b0f9423" providerId="AD" clId="Web-{8116C154-DDC4-6DC7-E905-F023E7D9EDDF}" dt="2024-04-19T09:31:43.862" v="126" actId="20577"/>
          <ac:spMkLst>
            <pc:docMk/>
            <pc:sldMk cId="3314150173" sldId="338"/>
            <ac:spMk id="2" creationId="{CD81F1DC-4902-4D8A-B687-69EEBF6F364E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2:47.130" v="163" actId="20577"/>
          <ac:spMkLst>
            <pc:docMk/>
            <pc:sldMk cId="3314150173" sldId="338"/>
            <ac:spMk id="4" creationId="{29CDDFF1-0593-4D14-8189-688B0DE869A9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7:25.014" v="230" actId="20577"/>
          <ac:spMkLst>
            <pc:docMk/>
            <pc:sldMk cId="3314150173" sldId="338"/>
            <ac:spMk id="7" creationId="{FB578412-90D4-DB07-84CD-DC1D3795DFE4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6:35.153" v="215" actId="20577"/>
          <ac:spMkLst>
            <pc:docMk/>
            <pc:sldMk cId="3314150173" sldId="338"/>
            <ac:spMk id="9" creationId="{F020E932-5B47-443F-9A0A-55A47493ED31}"/>
          </ac:spMkLst>
        </pc:spChg>
        <pc:spChg chg="mod">
          <ac:chgData name="Ivars Birgitta" userId="S::birgitta.ivars@ovph.fi::10614fc4-76b5-4e4a-9d3b-b1857b0f9423" providerId="AD" clId="Web-{8116C154-DDC4-6DC7-E905-F023E7D9EDDF}" dt="2024-04-19T09:36:10.261" v="191" actId="20577"/>
          <ac:spMkLst>
            <pc:docMk/>
            <pc:sldMk cId="3314150173" sldId="338"/>
            <ac:spMk id="12" creationId="{8DE576D7-C5DB-4FFE-8114-22DD6769B7F6}"/>
          </ac:spMkLst>
        </pc:spChg>
        <pc:graphicFrameChg chg="add del mod">
          <ac:chgData name="Ivars Birgitta" userId="S::birgitta.ivars@ovph.fi::10614fc4-76b5-4e4a-9d3b-b1857b0f9423" providerId="AD" clId="Web-{8116C154-DDC4-6DC7-E905-F023E7D9EDDF}" dt="2024-04-19T09:36:48.216" v="217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  <pc:sldChg chg="add replId">
        <pc:chgData name="Ivars Birgitta" userId="S::birgitta.ivars@ovph.fi::10614fc4-76b5-4e4a-9d3b-b1857b0f9423" providerId="AD" clId="Web-{8116C154-DDC4-6DC7-E905-F023E7D9EDDF}" dt="2024-04-19T09:27:59.011" v="0"/>
        <pc:sldMkLst>
          <pc:docMk/>
          <pc:sldMk cId="252900950" sldId="339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1:16.799" v="97"/>
        <pc:sldMkLst>
          <pc:docMk/>
          <pc:sldMk cId="2615282676" sldId="340"/>
        </pc:sldMkLst>
      </pc:sldChg>
      <pc:sldChg chg="add replId">
        <pc:chgData name="Ivars Birgitta" userId="S::birgitta.ivars@ovph.fi::10614fc4-76b5-4e4a-9d3b-b1857b0f9423" providerId="AD" clId="Web-{8116C154-DDC4-6DC7-E905-F023E7D9EDDF}" dt="2024-04-19T09:37:38.952" v="231"/>
        <pc:sldMkLst>
          <pc:docMk/>
          <pc:sldMk cId="4074101737" sldId="341"/>
        </pc:sldMkLst>
      </pc:sldChg>
    </pc:docChg>
  </pc:docChgLst>
  <pc:docChgLst>
    <pc:chgData name="Ivars Birgitta" userId="S::birgitta.ivars@ovph.fi::10614fc4-76b5-4e4a-9d3b-b1857b0f9423" providerId="AD" clId="Web-{98D93501-B9FA-4B9D-2B17-CCDD97F78C56}"/>
    <pc:docChg chg="modSld">
      <pc:chgData name="Ivars Birgitta" userId="S::birgitta.ivars@ovph.fi::10614fc4-76b5-4e4a-9d3b-b1857b0f9423" providerId="AD" clId="Web-{98D93501-B9FA-4B9D-2B17-CCDD97F78C56}" dt="2024-04-03T11:16:07.860" v="2" actId="14100"/>
      <pc:docMkLst>
        <pc:docMk/>
      </pc:docMkLst>
      <pc:sldChg chg="modSp">
        <pc:chgData name="Ivars Birgitta" userId="S::birgitta.ivars@ovph.fi::10614fc4-76b5-4e4a-9d3b-b1857b0f9423" providerId="AD" clId="Web-{98D93501-B9FA-4B9D-2B17-CCDD97F78C56}" dt="2024-04-03T11:16:07.860" v="2" actId="14100"/>
        <pc:sldMkLst>
          <pc:docMk/>
          <pc:sldMk cId="3314150173" sldId="338"/>
        </pc:sldMkLst>
        <pc:graphicFrameChg chg="mod">
          <ac:chgData name="Ivars Birgitta" userId="S::birgitta.ivars@ovph.fi::10614fc4-76b5-4e4a-9d3b-b1857b0f9423" providerId="AD" clId="Web-{98D93501-B9FA-4B9D-2B17-CCDD97F78C56}" dt="2024-04-03T11:16:07.860" v="2" actId="14100"/>
          <ac:graphicFrameMkLst>
            <pc:docMk/>
            <pc:sldMk cId="3314150173" sldId="338"/>
            <ac:graphicFrameMk id="3" creationId="{28AB08FD-E4CE-4E93-9A5E-44D9219E4891}"/>
          </ac:graphicFrameMkLst>
        </pc:graphicFrameChg>
      </pc:sldChg>
    </pc:docChg>
  </pc:docChgLst>
  <pc:docChgLst>
    <pc:chgData name="Ivars Birgitta" userId="S::birgitta.ivars@ovph.fi::10614fc4-76b5-4e4a-9d3b-b1857b0f9423" providerId="AD" clId="Web-{4B22903D-BE65-5D86-28E8-234383BEE5C1}"/>
    <pc:docChg chg="addSld delSld modSld">
      <pc:chgData name="Ivars Birgitta" userId="S::birgitta.ivars@ovph.fi::10614fc4-76b5-4e4a-9d3b-b1857b0f9423" providerId="AD" clId="Web-{4B22903D-BE65-5D86-28E8-234383BEE5C1}" dt="2024-05-17T10:26:00.943" v="283" actId="20577"/>
      <pc:docMkLst>
        <pc:docMk/>
      </pc:docMkLst>
      <pc:sldChg chg="delSp modSp mod modClrScheme chgLayout">
        <pc:chgData name="Ivars Birgitta" userId="S::birgitta.ivars@ovph.fi::10614fc4-76b5-4e4a-9d3b-b1857b0f9423" providerId="AD" clId="Web-{4B22903D-BE65-5D86-28E8-234383BEE5C1}" dt="2024-05-17T10:13:52.681" v="205"/>
        <pc:sldMkLst>
          <pc:docMk/>
          <pc:sldMk cId="3314150173" sldId="338"/>
        </pc:sldMkLst>
        <pc:spChg chg="mod ord">
          <ac:chgData name="Ivars Birgitta" userId="S::birgitta.ivars@ovph.fi::10614fc4-76b5-4e4a-9d3b-b1857b0f9423" providerId="AD" clId="Web-{4B22903D-BE65-5D86-28E8-234383BEE5C1}" dt="2024-05-17T10:13:02.821" v="198"/>
          <ac:spMkLst>
            <pc:docMk/>
            <pc:sldMk cId="3314150173" sldId="338"/>
            <ac:spMk id="2" creationId="{CD81F1DC-4902-4D8A-B687-69EEBF6F364E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3:52.681" v="205"/>
          <ac:spMkLst>
            <pc:docMk/>
            <pc:sldMk cId="3314150173" sldId="338"/>
            <ac:spMk id="4" creationId="{29CDDFF1-0593-4D14-8189-688B0DE869A9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3:11.258" v="201"/>
          <ac:spMkLst>
            <pc:docMk/>
            <pc:sldMk cId="3314150173" sldId="338"/>
            <ac:spMk id="6" creationId="{00000000-0000-0000-0000-000000000000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2:01.257" v="186"/>
          <ac:spMkLst>
            <pc:docMk/>
            <pc:sldMk cId="3314150173" sldId="338"/>
            <ac:spMk id="7" creationId="{FB578412-90D4-DB07-84CD-DC1D3795DFE4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2:05.304" v="188"/>
          <ac:spMkLst>
            <pc:docMk/>
            <pc:sldMk cId="3314150173" sldId="338"/>
            <ac:spMk id="8" creationId="{00000000-0000-0000-0000-000000000000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3:05.992" v="199"/>
          <ac:spMkLst>
            <pc:docMk/>
            <pc:sldMk cId="3314150173" sldId="338"/>
            <ac:spMk id="12" creationId="{8DE576D7-C5DB-4FFE-8114-22DD6769B7F6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1:55.913" v="176"/>
          <ac:spMkLst>
            <pc:docMk/>
            <pc:sldMk cId="3314150173" sldId="338"/>
            <ac:spMk id="13" creationId="{00000000-0000-0000-0000-000000000000}"/>
          </ac:spMkLst>
        </pc:spChg>
      </pc:sldChg>
      <pc:sldChg chg="modSp">
        <pc:chgData name="Ivars Birgitta" userId="S::birgitta.ivars@ovph.fi::10614fc4-76b5-4e4a-9d3b-b1857b0f9423" providerId="AD" clId="Web-{4B22903D-BE65-5D86-28E8-234383BEE5C1}" dt="2024-05-17T10:11:44.225" v="164" actId="20577"/>
        <pc:sldMkLst>
          <pc:docMk/>
          <pc:sldMk cId="4097971740" sldId="345"/>
        </pc:sldMkLst>
        <pc:spChg chg="mod">
          <ac:chgData name="Ivars Birgitta" userId="S::birgitta.ivars@ovph.fi::10614fc4-76b5-4e4a-9d3b-b1857b0f9423" providerId="AD" clId="Web-{4B22903D-BE65-5D86-28E8-234383BEE5C1}" dt="2024-05-17T10:11:44.225" v="164" actId="20577"/>
          <ac:spMkLst>
            <pc:docMk/>
            <pc:sldMk cId="4097971740" sldId="345"/>
            <ac:spMk id="13" creationId="{00000000-0000-0000-0000-000000000000}"/>
          </ac:spMkLst>
        </pc:spChg>
      </pc:sldChg>
      <pc:sldChg chg="modSp mod setBg">
        <pc:chgData name="Ivars Birgitta" userId="S::birgitta.ivars@ovph.fi::10614fc4-76b5-4e4a-9d3b-b1857b0f9423" providerId="AD" clId="Web-{4B22903D-BE65-5D86-28E8-234383BEE5C1}" dt="2024-05-17T10:03:03.436" v="161"/>
        <pc:sldMkLst>
          <pc:docMk/>
          <pc:sldMk cId="3293659042" sldId="346"/>
        </pc:sldMkLst>
        <pc:spChg chg="mod">
          <ac:chgData name="Ivars Birgitta" userId="S::birgitta.ivars@ovph.fi::10614fc4-76b5-4e4a-9d3b-b1857b0f9423" providerId="AD" clId="Web-{4B22903D-BE65-5D86-28E8-234383BEE5C1}" dt="2024-05-17T06:44:14.432" v="7" actId="20577"/>
          <ac:spMkLst>
            <pc:docMk/>
            <pc:sldMk cId="3293659042" sldId="346"/>
            <ac:spMk id="12" creationId="{00000000-0000-0000-0000-000000000000}"/>
          </ac:spMkLst>
        </pc:spChg>
        <pc:spChg chg="mod">
          <ac:chgData name="Ivars Birgitta" userId="S::birgitta.ivars@ovph.fi::10614fc4-76b5-4e4a-9d3b-b1857b0f9423" providerId="AD" clId="Web-{4B22903D-BE65-5D86-28E8-234383BEE5C1}" dt="2024-05-17T10:00:56.871" v="158" actId="20577"/>
          <ac:spMkLst>
            <pc:docMk/>
            <pc:sldMk cId="3293659042" sldId="346"/>
            <ac:spMk id="13" creationId="{00000000-0000-0000-0000-000000000000}"/>
          </ac:spMkLst>
        </pc:spChg>
        <pc:spChg chg="mod">
          <ac:chgData name="Ivars Birgitta" userId="S::birgitta.ivars@ovph.fi::10614fc4-76b5-4e4a-9d3b-b1857b0f9423" providerId="AD" clId="Web-{4B22903D-BE65-5D86-28E8-234383BEE5C1}" dt="2024-05-17T09:54:05.052" v="39" actId="20577"/>
          <ac:spMkLst>
            <pc:docMk/>
            <pc:sldMk cId="3293659042" sldId="346"/>
            <ac:spMk id="19" creationId="{1826C9C0-9068-4E14-B1C4-64598EF39BD2}"/>
          </ac:spMkLst>
        </pc:spChg>
        <pc:spChg chg="mod">
          <ac:chgData name="Ivars Birgitta" userId="S::birgitta.ivars@ovph.fi::10614fc4-76b5-4e4a-9d3b-b1857b0f9423" providerId="AD" clId="Web-{4B22903D-BE65-5D86-28E8-234383BEE5C1}" dt="2024-05-17T09:53:45.239" v="33" actId="20577"/>
          <ac:spMkLst>
            <pc:docMk/>
            <pc:sldMk cId="3293659042" sldId="346"/>
            <ac:spMk id="21" creationId="{06EB54A6-CDE5-4D3C-99A6-A7DE3E9E694E}"/>
          </ac:spMkLst>
        </pc:spChg>
        <pc:spChg chg="mod">
          <ac:chgData name="Ivars Birgitta" userId="S::birgitta.ivars@ovph.fi::10614fc4-76b5-4e4a-9d3b-b1857b0f9423" providerId="AD" clId="Web-{4B22903D-BE65-5D86-28E8-234383BEE5C1}" dt="2024-05-17T09:55:28.553" v="48" actId="20577"/>
          <ac:spMkLst>
            <pc:docMk/>
            <pc:sldMk cId="3293659042" sldId="346"/>
            <ac:spMk id="23" creationId="{D33AD660-8E22-4CF9-BEB1-B3C48F4E13B9}"/>
          </ac:spMkLst>
        </pc:spChg>
        <pc:spChg chg="mod">
          <ac:chgData name="Ivars Birgitta" userId="S::birgitta.ivars@ovph.fi::10614fc4-76b5-4e4a-9d3b-b1857b0f9423" providerId="AD" clId="Web-{4B22903D-BE65-5D86-28E8-234383BEE5C1}" dt="2024-05-17T09:54:12.474" v="44" actId="20577"/>
          <ac:spMkLst>
            <pc:docMk/>
            <pc:sldMk cId="3293659042" sldId="346"/>
            <ac:spMk id="25" creationId="{A60A932C-1BD2-4119-8262-A0944F951C0A}"/>
          </ac:spMkLst>
        </pc:spChg>
        <pc:spChg chg="mod">
          <ac:chgData name="Ivars Birgitta" userId="S::birgitta.ivars@ovph.fi::10614fc4-76b5-4e4a-9d3b-b1857b0f9423" providerId="AD" clId="Web-{4B22903D-BE65-5D86-28E8-234383BEE5C1}" dt="2024-05-17T10:01:40.966" v="159"/>
          <ac:spMkLst>
            <pc:docMk/>
            <pc:sldMk cId="3293659042" sldId="346"/>
            <ac:spMk id="27" creationId="{8EEB76AB-B4A6-4106-B742-663F73F72C6B}"/>
          </ac:spMkLst>
        </pc:spChg>
        <pc:spChg chg="mod">
          <ac:chgData name="Ivars Birgitta" userId="S::birgitta.ivars@ovph.fi::10614fc4-76b5-4e4a-9d3b-b1857b0f9423" providerId="AD" clId="Web-{4B22903D-BE65-5D86-28E8-234383BEE5C1}" dt="2024-05-17T09:56:17.148" v="65" actId="20577"/>
          <ac:spMkLst>
            <pc:docMk/>
            <pc:sldMk cId="3293659042" sldId="346"/>
            <ac:spMk id="29" creationId="{384B7323-EC24-4D62-8E0D-466C1DF43360}"/>
          </ac:spMkLst>
        </pc:spChg>
        <pc:spChg chg="mod">
          <ac:chgData name="Ivars Birgitta" userId="S::birgitta.ivars@ovph.fi::10614fc4-76b5-4e4a-9d3b-b1857b0f9423" providerId="AD" clId="Web-{4B22903D-BE65-5D86-28E8-234383BEE5C1}" dt="2024-05-17T09:56:38.914" v="71" actId="20577"/>
          <ac:spMkLst>
            <pc:docMk/>
            <pc:sldMk cId="3293659042" sldId="346"/>
            <ac:spMk id="31" creationId="{F63A9A39-3764-46EE-B3F5-117D7795ABDE}"/>
          </ac:spMkLst>
        </pc:spChg>
        <pc:spChg chg="mod">
          <ac:chgData name="Ivars Birgitta" userId="S::birgitta.ivars@ovph.fi::10614fc4-76b5-4e4a-9d3b-b1857b0f9423" providerId="AD" clId="Web-{4B22903D-BE65-5D86-28E8-234383BEE5C1}" dt="2024-05-17T09:58:32.712" v="78" actId="20577"/>
          <ac:spMkLst>
            <pc:docMk/>
            <pc:sldMk cId="3293659042" sldId="346"/>
            <ac:spMk id="33" creationId="{B2DDDAA8-C53A-42B5-9B93-6C74EAC67EEE}"/>
          </ac:spMkLst>
        </pc:spChg>
        <pc:spChg chg="mod">
          <ac:chgData name="Ivars Birgitta" userId="S::birgitta.ivars@ovph.fi::10614fc4-76b5-4e4a-9d3b-b1857b0f9423" providerId="AD" clId="Web-{4B22903D-BE65-5D86-28E8-234383BEE5C1}" dt="2024-05-17T06:40:47.897" v="4" actId="20577"/>
          <ac:spMkLst>
            <pc:docMk/>
            <pc:sldMk cId="3293659042" sldId="346"/>
            <ac:spMk id="36" creationId="{00000000-0000-0000-0000-000000000000}"/>
          </ac:spMkLst>
        </pc:spChg>
        <pc:cxnChg chg="mod">
          <ac:chgData name="Ivars Birgitta" userId="S::birgitta.ivars@ovph.fi::10614fc4-76b5-4e4a-9d3b-b1857b0f9423" providerId="AD" clId="Web-{4B22903D-BE65-5D86-28E8-234383BEE5C1}" dt="2024-05-17T09:52:48.160" v="25" actId="14100"/>
          <ac:cxnSpMkLst>
            <pc:docMk/>
            <pc:sldMk cId="3293659042" sldId="346"/>
            <ac:cxnSpMk id="11" creationId="{00000000-0000-0000-0000-000000000000}"/>
          </ac:cxnSpMkLst>
        </pc:cxnChg>
      </pc:sldChg>
      <pc:sldChg chg="delSp modSp">
        <pc:chgData name="Ivars Birgitta" userId="S::birgitta.ivars@ovph.fi::10614fc4-76b5-4e4a-9d3b-b1857b0f9423" providerId="AD" clId="Web-{4B22903D-BE65-5D86-28E8-234383BEE5C1}" dt="2024-05-17T10:26:00.943" v="283" actId="20577"/>
        <pc:sldMkLst>
          <pc:docMk/>
          <pc:sldMk cId="3987287783" sldId="347"/>
        </pc:sldMkLst>
        <pc:spChg chg="mod">
          <ac:chgData name="Ivars Birgitta" userId="S::birgitta.ivars@ovph.fi::10614fc4-76b5-4e4a-9d3b-b1857b0f9423" providerId="AD" clId="Web-{4B22903D-BE65-5D86-28E8-234383BEE5C1}" dt="2024-05-17T10:26:00.943" v="283" actId="20577"/>
          <ac:spMkLst>
            <pc:docMk/>
            <pc:sldMk cId="3987287783" sldId="347"/>
            <ac:spMk id="11" creationId="{4CDA010C-0F96-434D-BA9D-047602DD023B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4:11.931" v="207"/>
          <ac:spMkLst>
            <pc:docMk/>
            <pc:sldMk cId="3987287783" sldId="347"/>
            <ac:spMk id="13" creationId="{00000000-0000-0000-0000-000000000000}"/>
          </ac:spMkLst>
        </pc:spChg>
      </pc:sldChg>
      <pc:sldChg chg="delSp modSp">
        <pc:chgData name="Ivars Birgitta" userId="S::birgitta.ivars@ovph.fi::10614fc4-76b5-4e4a-9d3b-b1857b0f9423" providerId="AD" clId="Web-{4B22903D-BE65-5D86-28E8-234383BEE5C1}" dt="2024-05-17T10:25:06.020" v="278"/>
        <pc:sldMkLst>
          <pc:docMk/>
          <pc:sldMk cId="2846959068" sldId="348"/>
        </pc:sldMkLst>
        <pc:spChg chg="del mod">
          <ac:chgData name="Ivars Birgitta" userId="S::birgitta.ivars@ovph.fi::10614fc4-76b5-4e4a-9d3b-b1857b0f9423" providerId="AD" clId="Web-{4B22903D-BE65-5D86-28E8-234383BEE5C1}" dt="2024-05-17T10:25:06.020" v="278"/>
          <ac:spMkLst>
            <pc:docMk/>
            <pc:sldMk cId="2846959068" sldId="348"/>
            <ac:spMk id="3" creationId="{FFB187B0-5BE8-EAD4-F8D6-CEA878EF72A6}"/>
          </ac:spMkLst>
        </pc:spChg>
        <pc:spChg chg="del mod">
          <ac:chgData name="Ivars Birgitta" userId="S::birgitta.ivars@ovph.fi::10614fc4-76b5-4e4a-9d3b-b1857b0f9423" providerId="AD" clId="Web-{4B22903D-BE65-5D86-28E8-234383BEE5C1}" dt="2024-05-17T10:15:14.104" v="248"/>
          <ac:spMkLst>
            <pc:docMk/>
            <pc:sldMk cId="2846959068" sldId="348"/>
            <ac:spMk id="5" creationId="{00000000-0000-0000-0000-000000000000}"/>
          </ac:spMkLst>
        </pc:spChg>
        <pc:spChg chg="mod">
          <ac:chgData name="Ivars Birgitta" userId="S::birgitta.ivars@ovph.fi::10614fc4-76b5-4e4a-9d3b-b1857b0f9423" providerId="AD" clId="Web-{4B22903D-BE65-5D86-28E8-234383BEE5C1}" dt="2024-05-17T10:18:52.576" v="276" actId="20577"/>
          <ac:spMkLst>
            <pc:docMk/>
            <pc:sldMk cId="2846959068" sldId="348"/>
            <ac:spMk id="9" creationId="{0986ABBB-9861-4DEC-BE31-DCF4F0B4EC1A}"/>
          </ac:spMkLst>
        </pc:spChg>
        <pc:spChg chg="mod">
          <ac:chgData name="Ivars Birgitta" userId="S::birgitta.ivars@ovph.fi::10614fc4-76b5-4e4a-9d3b-b1857b0f9423" providerId="AD" clId="Web-{4B22903D-BE65-5D86-28E8-234383BEE5C1}" dt="2024-05-17T10:18:33.295" v="268" actId="20577"/>
          <ac:spMkLst>
            <pc:docMk/>
            <pc:sldMk cId="2846959068" sldId="348"/>
            <ac:spMk id="10" creationId="{57F2AA32-F31B-4623-9592-B30CA097EEC5}"/>
          </ac:spMkLst>
        </pc:spChg>
        <pc:spChg chg="mod">
          <ac:chgData name="Ivars Birgitta" userId="S::birgitta.ivars@ovph.fi::10614fc4-76b5-4e4a-9d3b-b1857b0f9423" providerId="AD" clId="Web-{4B22903D-BE65-5D86-28E8-234383BEE5C1}" dt="2024-05-17T10:17:29.559" v="263" actId="20577"/>
          <ac:spMkLst>
            <pc:docMk/>
            <pc:sldMk cId="2846959068" sldId="348"/>
            <ac:spMk id="16" creationId="{1DF33B20-AA03-42FB-8A15-DCA9FB7B6C97}"/>
          </ac:spMkLst>
        </pc:spChg>
      </pc:sldChg>
      <pc:sldChg chg="new del">
        <pc:chgData name="Ivars Birgitta" userId="S::birgitta.ivars@ovph.fi::10614fc4-76b5-4e4a-9d3b-b1857b0f9423" providerId="AD" clId="Web-{4B22903D-BE65-5D86-28E8-234383BEE5C1}" dt="2024-05-17T10:12:39.008" v="197"/>
        <pc:sldMkLst>
          <pc:docMk/>
          <pc:sldMk cId="206894546" sldId="349"/>
        </pc:sldMkLst>
      </pc:sldChg>
    </pc:docChg>
  </pc:docChgLst>
  <pc:docChgLst>
    <pc:chgData name="Ivars Birgitta" userId="S::birgitta.ivars@ovph.fi::10614fc4-76b5-4e4a-9d3b-b1857b0f9423" providerId="AD" clId="Web-{BF7B1450-FDBB-41F5-2AFC-4FD682198E0F}"/>
    <pc:docChg chg="modSld">
      <pc:chgData name="Ivars Birgitta" userId="S::birgitta.ivars@ovph.fi::10614fc4-76b5-4e4a-9d3b-b1857b0f9423" providerId="AD" clId="Web-{BF7B1450-FDBB-41F5-2AFC-4FD682198E0F}" dt="2024-09-09T16:25:15.091" v="15"/>
      <pc:docMkLst>
        <pc:docMk/>
      </pc:docMkLst>
      <pc:sldChg chg="modSp">
        <pc:chgData name="Ivars Birgitta" userId="S::birgitta.ivars@ovph.fi::10614fc4-76b5-4e4a-9d3b-b1857b0f9423" providerId="AD" clId="Web-{BF7B1450-FDBB-41F5-2AFC-4FD682198E0F}" dt="2024-09-09T16:20:26.255" v="5" actId="20577"/>
        <pc:sldMkLst>
          <pc:docMk/>
          <pc:sldMk cId="1257341781" sldId="256"/>
        </pc:sldMkLst>
        <pc:spChg chg="mod">
          <ac:chgData name="Ivars Birgitta" userId="S::birgitta.ivars@ovph.fi::10614fc4-76b5-4e4a-9d3b-b1857b0f9423" providerId="AD" clId="Web-{BF7B1450-FDBB-41F5-2AFC-4FD682198E0F}" dt="2024-09-09T16:20:26.255" v="5" actId="20577"/>
          <ac:spMkLst>
            <pc:docMk/>
            <pc:sldMk cId="1257341781" sldId="256"/>
            <ac:spMk id="3" creationId="{CE2751FD-BF62-47E2-835B-FEDE70EA777A}"/>
          </ac:spMkLst>
        </pc:spChg>
      </pc:sldChg>
      <pc:sldChg chg="modSp">
        <pc:chgData name="Ivars Birgitta" userId="S::birgitta.ivars@ovph.fi::10614fc4-76b5-4e4a-9d3b-b1857b0f9423" providerId="AD" clId="Web-{BF7B1450-FDBB-41F5-2AFC-4FD682198E0F}" dt="2024-09-09T16:25:15.091" v="15"/>
        <pc:sldMkLst>
          <pc:docMk/>
          <pc:sldMk cId="4097971740" sldId="345"/>
        </pc:sldMkLst>
        <pc:spChg chg="mod">
          <ac:chgData name="Ivars Birgitta" userId="S::birgitta.ivars@ovph.fi::10614fc4-76b5-4e4a-9d3b-b1857b0f9423" providerId="AD" clId="Web-{BF7B1450-FDBB-41F5-2AFC-4FD682198E0F}" dt="2024-09-09T16:24:37.637" v="12" actId="20577"/>
          <ac:spMkLst>
            <pc:docMk/>
            <pc:sldMk cId="4097971740" sldId="345"/>
            <ac:spMk id="21" creationId="{8F52E8EC-3225-532D-11A0-5DB83B2D4ECA}"/>
          </ac:spMkLst>
        </pc:spChg>
        <pc:graphicFrameChg chg="mod">
          <ac:chgData name="Ivars Birgitta" userId="S::birgitta.ivars@ovph.fi::10614fc4-76b5-4e4a-9d3b-b1857b0f9423" providerId="AD" clId="Web-{BF7B1450-FDBB-41F5-2AFC-4FD682198E0F}" dt="2024-09-09T16:23:08.775" v="7" actId="1076"/>
          <ac:graphicFrameMkLst>
            <pc:docMk/>
            <pc:sldMk cId="4097971740" sldId="345"/>
            <ac:graphicFrameMk id="14" creationId="{C3F2CFCD-341C-4728-B030-2BF84364B911}"/>
          </ac:graphicFrameMkLst>
        </pc:graphicFrameChg>
        <pc:graphicFrameChg chg="mod ord">
          <ac:chgData name="Ivars Birgitta" userId="S::birgitta.ivars@ovph.fi::10614fc4-76b5-4e4a-9d3b-b1857b0f9423" providerId="AD" clId="Web-{BF7B1450-FDBB-41F5-2AFC-4FD682198E0F}" dt="2024-09-09T16:25:15.091" v="15"/>
          <ac:graphicFrameMkLst>
            <pc:docMk/>
            <pc:sldMk cId="4097971740" sldId="345"/>
            <ac:graphicFrameMk id="20" creationId="{825814EC-BF19-4135-8F6E-79065B38ACBE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62-46C0-A4B2-9CBDF1E6A46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62-46C0-A4B2-9CBDF1E6A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752918243602108"/>
          <c:y val="0.44191349603480162"/>
          <c:w val="0.16568296278636827"/>
          <c:h val="0.241949644580565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</c:v>
                </c:pt>
                <c:pt idx="1">
                  <c:v>32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7D-469A-89ED-6C424FE9E2E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</c:v>
                </c:pt>
                <c:pt idx="1">
                  <c:v>Maj-Aug</c:v>
                </c:pt>
                <c:pt idx="2">
                  <c:v>Sep-Dec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44</c:v>
                </c:pt>
                <c:pt idx="1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7D-469A-89ED-6C424FE9E2E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414566118227662E-2"/>
          <c:y val="8.0926054614112647E-2"/>
          <c:w val="0.53861177635663793"/>
          <c:h val="0.8345370169438484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ANMÄLNINGAR OM AVVIKANDE HÄNDELSER 7729(7729)</c:v>
                </c:pt>
              </c:strCache>
            </c:strRef>
          </c:tx>
          <c:spPr>
            <a:solidFill>
              <a:srgbClr val="85C598"/>
            </a:solidFill>
            <a:ln>
              <a:noFill/>
            </a:ln>
          </c:spPr>
          <c:dPt>
            <c:idx val="0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984-468C-A156-AB12287A43F1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984-468C-A156-AB12287A43F1}"/>
              </c:ext>
            </c:extLst>
          </c:dPt>
          <c:dPt>
            <c:idx val="2"/>
            <c:bubble3D val="0"/>
            <c:spPr>
              <a:solidFill>
                <a:srgbClr val="FDC84A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984-468C-A156-AB12287A43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Drabbade klient</c:v>
                </c:pt>
                <c:pt idx="1">
                  <c:v>Nära ögat</c:v>
                </c:pt>
                <c:pt idx="2">
                  <c:v>Annan upptäckt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</c:v>
                </c:pt>
                <c:pt idx="1">
                  <c:v>9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984-468C-A156-AB12287A43F1}"/>
            </c:ext>
          </c:extLst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5249730714736"/>
          <c:y val="2.3984262214361049E-2"/>
          <c:w val="0.29857119224259698"/>
          <c:h val="0.607571938267795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9.9.2024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84348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353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291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15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323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5408566-3CCC-AC99-BF96-AF24179765C9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774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lgänglighet S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05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69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37721938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965818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65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00074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415660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25145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61754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68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084729" y="4849906"/>
            <a:ext cx="11107271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3854824" y="4844918"/>
            <a:ext cx="0" cy="20791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7485529" y="1390046"/>
            <a:ext cx="0" cy="345487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8426824" y="4844918"/>
            <a:ext cx="0" cy="220134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61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FCB448-875C-4C6C-90D0-8389FF39607B}"/>
              </a:ext>
            </a:extLst>
          </p:cNvPr>
          <p:cNvCxnSpPr/>
          <p:nvPr userDrawn="1"/>
        </p:nvCxnSpPr>
        <p:spPr>
          <a:xfrm>
            <a:off x="8838372" y="1391960"/>
            <a:ext cx="0" cy="567465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63FE905-19E5-4A47-B705-9084E9824BA9}"/>
              </a:ext>
            </a:extLst>
          </p:cNvPr>
          <p:cNvCxnSpPr>
            <a:cxnSpLocks/>
          </p:cNvCxnSpPr>
          <p:nvPr userDrawn="1"/>
        </p:nvCxnSpPr>
        <p:spPr>
          <a:xfrm>
            <a:off x="1106905" y="4735629"/>
            <a:ext cx="7731467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8F75A35-20F9-4EAD-9426-0D8BBE117DEA}"/>
              </a:ext>
            </a:extLst>
          </p:cNvPr>
          <p:cNvCxnSpPr>
            <a:cxnSpLocks/>
          </p:cNvCxnSpPr>
          <p:nvPr userDrawn="1"/>
        </p:nvCxnSpPr>
        <p:spPr>
          <a:xfrm>
            <a:off x="4470214" y="4735629"/>
            <a:ext cx="0" cy="22837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388B564-75CF-FC8D-6424-0A8A69750C69}"/>
              </a:ext>
            </a:extLst>
          </p:cNvPr>
          <p:cNvCxnSpPr/>
          <p:nvPr userDrawn="1"/>
        </p:nvCxnSpPr>
        <p:spPr>
          <a:xfrm>
            <a:off x="5663681" y="1391960"/>
            <a:ext cx="0" cy="3343669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16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0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696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xmlns="" r:embed="rId23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64038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0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4800" err="1">
                <a:cs typeface="Arial"/>
              </a:rPr>
              <a:t>Rapportering</a:t>
            </a:r>
            <a:r>
              <a:rPr lang="fi-FI" sz="4800">
                <a:cs typeface="Arial"/>
              </a:rPr>
              <a:t> av </a:t>
            </a:r>
            <a:r>
              <a:rPr lang="fi-FI" sz="4800" err="1">
                <a:cs typeface="Arial"/>
              </a:rPr>
              <a:t>egenkontroll</a:t>
            </a:r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100" y="3413033"/>
            <a:ext cx="7934716" cy="92621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fi-FI" b="0" dirty="0" err="1"/>
              <a:t>Verksamhetsområde</a:t>
            </a:r>
            <a:r>
              <a:rPr lang="fi-FI" b="0" dirty="0"/>
              <a:t>: </a:t>
            </a:r>
            <a:r>
              <a:rPr lang="fi-FI" b="0" dirty="0" err="1"/>
              <a:t>Sjukhusservice</a:t>
            </a:r>
            <a:endParaRPr lang="fi-FI" b="0" dirty="0" err="1">
              <a:cs typeface="Arial"/>
            </a:endParaRPr>
          </a:p>
          <a:p>
            <a:r>
              <a:rPr lang="fi-FI" b="0" dirty="0" err="1"/>
              <a:t>Resultatområde</a:t>
            </a:r>
            <a:r>
              <a:rPr lang="fi-FI" b="0" dirty="0"/>
              <a:t>: </a:t>
            </a:r>
            <a:r>
              <a:rPr lang="fi-FI" b="0" dirty="0" err="1"/>
              <a:t>Diagnostik</a:t>
            </a:r>
            <a:r>
              <a:rPr lang="fi-FI" b="0" dirty="0"/>
              <a:t> </a:t>
            </a:r>
            <a:r>
              <a:rPr lang="fi-FI" b="0" dirty="0" err="1"/>
              <a:t>och</a:t>
            </a:r>
            <a:r>
              <a:rPr lang="fi-FI" b="0" dirty="0"/>
              <a:t> </a:t>
            </a:r>
            <a:r>
              <a:rPr lang="fi-FI" b="0" dirty="0" err="1"/>
              <a:t>stödtjänster</a:t>
            </a:r>
            <a:endParaRPr lang="fi-FI" b="0" dirty="0" err="1">
              <a:cs typeface="Arial"/>
            </a:endParaRPr>
          </a:p>
          <a:p>
            <a:r>
              <a:rPr lang="fi-FI" b="0" dirty="0" err="1"/>
              <a:t>Rapportens</a:t>
            </a:r>
            <a:r>
              <a:rPr lang="fi-FI" b="0" dirty="0"/>
              <a:t> </a:t>
            </a:r>
            <a:r>
              <a:rPr lang="fi-FI" b="0" dirty="0" err="1"/>
              <a:t>tidsperiod</a:t>
            </a:r>
            <a:r>
              <a:rPr lang="fi-FI" b="0" dirty="0"/>
              <a:t>: 5 - 8.2024</a:t>
            </a:r>
            <a:endParaRPr lang="fi-FI" b="0" dirty="0">
              <a:cs typeface="Arial" panose="020B060402020202020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kunder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 personal)</a:t>
            </a:r>
            <a:endParaRPr lang="fi-FI" sz="1400">
              <a:solidFill>
                <a:schemeClr val="bg1"/>
              </a:solidFill>
              <a:cs typeface="Arial"/>
            </a:endParaRP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Haitta- ja vaaratapahtumailmoitus -järjestelmä </a:t>
            </a:r>
            <a:endParaRPr lang="fi-FI" sz="1400">
              <a:solidFill>
                <a:schemeClr val="bg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34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124950" cy="909638"/>
          </a:xfrm>
        </p:spPr>
        <p:txBody>
          <a:bodyPr/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</a:t>
            </a:r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A344BB1-DF36-4BAD-9CB1-977337A2D07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695669" y="1404000"/>
            <a:ext cx="32669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DE VANLIGASTE ANMÄLNINGSTYPERNA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8" name="TextBox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712854" y="2088914"/>
            <a:ext cx="3479146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tillgänglighet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av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vård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Förknippad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med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laboratorie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-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diagnostisk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avbildningsundersökning</a:t>
            </a:r>
            <a:endParaRPr lang="fi-FI" sz="1600" dirty="0" smtClean="0">
              <a:solidFill>
                <a:schemeClr val="bg1"/>
              </a:solidFill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Relaterad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till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informationsflöde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eller</a:t>
            </a:r>
            <a:r>
              <a:rPr lang="fi-FI" sz="1600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dirty="0" err="1" smtClean="0">
                <a:solidFill>
                  <a:schemeClr val="bg1"/>
                </a:solidFill>
                <a:cs typeface="Arial"/>
              </a:rPr>
              <a:t>informationshantering</a:t>
            </a:r>
            <a:endParaRPr lang="fi-FI" sz="1600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B827E0-4781-4CE9-B989-57A8EFDB83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9926" y="4500000"/>
            <a:ext cx="1638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KONTAKTER TILL PATIENTOMBUD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156A800-0ADF-4946-A380-6823498BE2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6" y="4500000"/>
            <a:ext cx="3684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ÅTGÄRDER: 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9" name="TextBox 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05515" y="4820813"/>
            <a:ext cx="3886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Fri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text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5-8.</a:t>
            </a:r>
            <a:r>
              <a:rPr lang="en-US" sz="1400" dirty="0"/>
              <a:t>2024</a:t>
            </a:r>
            <a:endParaRPr lang="fi-FI" sz="1400" dirty="0"/>
          </a:p>
        </p:txBody>
      </p:sp>
      <p:graphicFrame>
        <p:nvGraphicFramePr>
          <p:cNvPr id="23" name="Chart 22" descr="Diagram: Antal anmälan om negativ händelse från klienter&#10;Januari - April 2023 135&#10;Januari - April 2024 211&#10;Maj - Augusti 2023 168&#10;Maj - Augusti 2024 &#10;September - December 2023 171 September - December 2024 ">
            <a:extLst>
              <a:ext uri="{FF2B5EF4-FFF2-40B4-BE49-F238E27FC236}">
                <a16:creationId xmlns:a16="http://schemas.microsoft.com/office/drawing/2014/main" id="{69EB12B4-4246-9217-753C-C6802B7094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651638"/>
              </p:ext>
            </p:extLst>
          </p:nvPr>
        </p:nvGraphicFramePr>
        <p:xfrm>
          <a:off x="1153582" y="4838555"/>
          <a:ext cx="3422778" cy="2019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315944" y="4539060"/>
            <a:ext cx="348055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300" b="1">
                <a:solidFill>
                  <a:schemeClr val="accent4"/>
                </a:solidFill>
              </a:rPr>
              <a:t>ANTAL ANMÄLNINGAR OM NEGATIV HÄNDELSE FRÅN KLIENTER</a:t>
            </a:r>
            <a:endParaRPr lang="en-US" sz="1300" b="1">
              <a:solidFill>
                <a:schemeClr val="accent4"/>
              </a:solidFill>
            </a:endParaRPr>
          </a:p>
        </p:txBody>
      </p:sp>
      <p:graphicFrame>
        <p:nvGraphicFramePr>
          <p:cNvPr id="14" name="Chart 13" descr="Taulukko Vaaratapahtumailmoitusten määrä &#10;Tammikuu-Huhtikuu 2022 909&#10;Tammikuu-Huhtikuu 2023 993&#10;Toukokuu-Elokuu 2022 992&#10;Toukokuu-Elokuu 2023 924&#10;Syyskuu-Joulukuu 2022 908&#10;Syyskuu- Joulukuu 2023 1096">
            <a:extLst>
              <a:ext uri="{FF2B5EF4-FFF2-40B4-BE49-F238E27FC236}">
                <a16:creationId xmlns:a16="http://schemas.microsoft.com/office/drawing/2014/main" id="{C3F2CFCD-341C-4728-B030-2BF84364B9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6163615"/>
              </p:ext>
            </p:extLst>
          </p:nvPr>
        </p:nvGraphicFramePr>
        <p:xfrm>
          <a:off x="1156386" y="2034037"/>
          <a:ext cx="3476262" cy="2508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6883115" y="3705758"/>
            <a:ext cx="25512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Måttlig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skada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0 %	</a:t>
            </a:r>
          </a:p>
          <a:p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Allvarlig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fi-FI" sz="1600" err="1">
                <a:solidFill>
                  <a:schemeClr val="bg1"/>
                </a:solidFill>
                <a:latin typeface="Calibri" panose="020F0502020204030204" pitchFamily="34" charset="0"/>
              </a:rPr>
              <a:t>skada</a:t>
            </a:r>
            <a:r>
              <a:rPr lang="fi-FI" sz="1600">
                <a:solidFill>
                  <a:schemeClr val="bg1"/>
                </a:solidFill>
                <a:latin typeface="Calibri" panose="020F0502020204030204" pitchFamily="34" charset="0"/>
              </a:rPr>
              <a:t> 0 %	</a:t>
            </a:r>
          </a:p>
        </p:txBody>
      </p:sp>
      <p:graphicFrame>
        <p:nvGraphicFramePr>
          <p:cNvPr id="20" name="Chart 19" descr="Cirkeldiagram: De anmälda händelsernas karaktär:&#10;Nära ögat: 22%&#10;Övriga upptäckter: 12%&#10;Drabbat klient: 66% &#10;varav: &#10;Måttlig skada: 8,8%&#10;Allvarliga Följder: 0,9 %">
            <a:extLst>
              <a:ext uri="{FF2B5EF4-FFF2-40B4-BE49-F238E27FC236}">
                <a16:creationId xmlns:a16="http://schemas.microsoft.com/office/drawing/2014/main" id="{825814EC-BF19-4135-8F6E-79065B38AC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869329"/>
              </p:ext>
            </p:extLst>
          </p:nvPr>
        </p:nvGraphicFramePr>
        <p:xfrm>
          <a:off x="4707774" y="1806216"/>
          <a:ext cx="3929150" cy="2595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97971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b="1"/>
          </a:p>
        </p:txBody>
      </p:sp>
      <p:sp>
        <p:nvSpPr>
          <p:cNvPr id="36" name="TextBox 35"/>
          <p:cNvSpPr txBox="1"/>
          <p:nvPr/>
        </p:nvSpPr>
        <p:spPr>
          <a:xfrm>
            <a:off x="1184494" y="1413412"/>
            <a:ext cx="4301905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KUNDRESPONS ANTAL: </a:t>
            </a:r>
            <a:r>
              <a:rPr lang="fi-FI" sz="1600" dirty="0" smtClean="0">
                <a:solidFill>
                  <a:schemeClr val="bg1"/>
                </a:solidFill>
              </a:rPr>
              <a:t>157</a:t>
            </a:r>
            <a:endParaRPr lang="fi-FI" sz="1600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 descr="NPS värde. Värdet mäts mellan minus 100 och 100. Generellt anser man att ett gott värde över 50 är gott. Resultat"/>
          <p:cNvCxnSpPr>
            <a:cxnSpLocks/>
          </p:cNvCxnSpPr>
          <p:nvPr/>
        </p:nvCxnSpPr>
        <p:spPr>
          <a:xfrm flipV="1">
            <a:off x="4939666" y="4160768"/>
            <a:ext cx="537856" cy="216386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4800" dirty="0" smtClean="0">
                <a:solidFill>
                  <a:schemeClr val="bg1"/>
                </a:solidFill>
              </a:rPr>
              <a:t>86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826C9C0-9068-4E14-B1C4-64598EF39BD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1989825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</a:rPr>
              <a:t>4,47</a:t>
            </a:r>
            <a:endParaRPr lang="sv-SE" dirty="0">
              <a:solidFill>
                <a:prstClr val="white"/>
              </a:solidFill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EB54A6-CDE5-4D3C-99A6-A7DE3E9E69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3132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</a:rPr>
              <a:t>4,92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3AD660-8E22-4CF9-BEB1-B3C48F4E13B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781885" y="4428000"/>
            <a:ext cx="9000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</a:rPr>
              <a:t>4,79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0A932C-1BD2-4119-8262-A0944F951C0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26000" y="565355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  <a:cs typeface="Calibri"/>
              </a:rPr>
              <a:t>4,61</a:t>
            </a:r>
            <a:endParaRPr lang="fi-FI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EEB76AB-B4A6-4106-B742-663F73F72C6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1989825"/>
            <a:ext cx="900000" cy="369332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/>
                <a:cs typeface="Calibri"/>
              </a:rPr>
              <a:t>4,17</a:t>
            </a:r>
            <a:endParaRPr lang="fi-FI" b="1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84B7323-EC24-4D62-8E0D-466C1DF433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3132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noProof="0" dirty="0" smtClean="0">
                <a:solidFill>
                  <a:prstClr val="white"/>
                </a:solidFill>
                <a:latin typeface="Calibri" panose="020F0502020204030204"/>
              </a:rPr>
              <a:t>5,00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A9A39-3764-46EE-B3F5-117D7795AB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74000" y="4428000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</a:rPr>
              <a:t>4,90</a:t>
            </a:r>
            <a:endParaRPr 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j-lt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j-lt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DDDAA8-C53A-42B5-9B93-6C74EAC67EE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238000" y="5653549"/>
            <a:ext cx="90000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b="1" dirty="0" smtClean="0">
                <a:solidFill>
                  <a:prstClr val="white"/>
                </a:solidFill>
                <a:latin typeface="Calibri" panose="020F0502020204030204"/>
              </a:rPr>
              <a:t>4,72</a:t>
            </a:r>
            <a:endParaRPr kumimoji="0" lang="fi-FI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48435" y="1696487"/>
            <a:ext cx="2405778" cy="28931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Positiv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lang="fi-FI" sz="1400" dirty="0" err="1">
                <a:solidFill>
                  <a:prstClr val="white"/>
                </a:solidFill>
                <a:latin typeface="Arial"/>
                <a:cs typeface="Arial"/>
              </a:rPr>
              <a:t>respons</a:t>
            </a:r>
            <a:r>
              <a:rPr lang="fi-FI" sz="1400" dirty="0">
                <a:solidFill>
                  <a:prstClr val="white"/>
                </a:solidFill>
                <a:latin typeface="Arial"/>
                <a:cs typeface="Arial"/>
              </a:rPr>
              <a:t>:</a:t>
            </a: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fi-FI" sz="1400" noProof="0" dirty="0" err="1" smtClean="0">
                <a:solidFill>
                  <a:prstClr val="white"/>
                </a:solidFill>
                <a:latin typeface="Arial"/>
                <a:cs typeface="Arial"/>
              </a:rPr>
              <a:t>Den</a:t>
            </a:r>
            <a:r>
              <a:rPr lang="fi-FI" sz="1400" noProof="0" dirty="0" smtClean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noProof="0" dirty="0" err="1" smtClean="0">
                <a:solidFill>
                  <a:prstClr val="white"/>
                </a:solidFill>
                <a:latin typeface="Arial"/>
                <a:cs typeface="Arial"/>
              </a:rPr>
              <a:t>vänliga</a:t>
            </a:r>
            <a:r>
              <a:rPr lang="fi-FI" sz="1400" noProof="0" dirty="0" smtClean="0">
                <a:solidFill>
                  <a:prstClr val="white"/>
                </a:solidFill>
                <a:latin typeface="Arial"/>
                <a:cs typeface="Arial"/>
              </a:rPr>
              <a:t> / </a:t>
            </a:r>
            <a:r>
              <a:rPr lang="fi-FI" sz="1400" noProof="0" dirty="0" err="1" smtClean="0">
                <a:solidFill>
                  <a:prstClr val="white"/>
                </a:solidFill>
                <a:latin typeface="Arial"/>
                <a:cs typeface="Arial"/>
              </a:rPr>
              <a:t>kunniga</a:t>
            </a:r>
            <a:r>
              <a:rPr lang="fi-FI" sz="1400" noProof="0" dirty="0" smtClean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noProof="0" dirty="0" err="1" smtClean="0">
                <a:solidFill>
                  <a:prstClr val="white"/>
                </a:solidFill>
                <a:latin typeface="Arial"/>
                <a:cs typeface="Arial"/>
              </a:rPr>
              <a:t>och</a:t>
            </a:r>
            <a:r>
              <a:rPr lang="fi-FI" sz="1400" noProof="0" dirty="0" smtClean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fi-FI" sz="1400" noProof="0" dirty="0" err="1" smtClean="0">
                <a:solidFill>
                  <a:prstClr val="white"/>
                </a:solidFill>
                <a:latin typeface="Arial"/>
                <a:cs typeface="Arial"/>
              </a:rPr>
              <a:t>professionella</a:t>
            </a:r>
            <a:r>
              <a:rPr lang="fi-FI" sz="1400" noProof="0" dirty="0" smtClean="0">
                <a:solidFill>
                  <a:prstClr val="white"/>
                </a:solidFill>
                <a:latin typeface="Arial"/>
                <a:cs typeface="Arial"/>
              </a:rPr>
              <a:t> personalen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Negativ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Arial"/>
              </a:rPr>
              <a:t>respons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cs typeface="Arial"/>
            </a:endParaRPr>
          </a:p>
          <a:p>
            <a:pPr>
              <a:defRPr/>
            </a:pPr>
            <a:r>
              <a:rPr lang="fi-FI" sz="1400" noProof="0" dirty="0" smtClean="0">
                <a:solidFill>
                  <a:prstClr val="white"/>
                </a:solidFill>
                <a:latin typeface="Arial"/>
                <a:cs typeface="Arial"/>
              </a:rPr>
              <a:t>Lång </a:t>
            </a:r>
            <a:r>
              <a:rPr lang="fi-FI" sz="1400" noProof="0" dirty="0" err="1" smtClean="0">
                <a:solidFill>
                  <a:prstClr val="white"/>
                </a:solidFill>
                <a:latin typeface="Arial"/>
                <a:cs typeface="Arial"/>
              </a:rPr>
              <a:t>väntetid</a:t>
            </a:r>
            <a:endParaRPr lang="fi-FI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9863879-5A72-4ED3-971C-CE6581B29D8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73404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ANMÄRKNINGAR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116424-5072-4DD0-8777-E3681D1EBBA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15509" y="4931136"/>
            <a:ext cx="1676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400" b="1">
                <a:solidFill>
                  <a:schemeClr val="accent4"/>
                </a:solidFill>
              </a:rPr>
              <a:t>ANTAL KLAGOMÅL</a:t>
            </a:r>
            <a:endParaRPr lang="en-US" sz="1400" b="1">
              <a:solidFill>
                <a:schemeClr val="accent4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054959" y="5447883"/>
            <a:ext cx="903995" cy="374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>
                <a:solidFill>
                  <a:schemeClr val="bg1"/>
                </a:solidFill>
              </a:rPr>
              <a:t>0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</a:t>
            </a:r>
            <a:r>
              <a:rPr lang="en-US" sz="1400" dirty="0" smtClean="0"/>
              <a:t>5-8</a:t>
            </a:r>
            <a:r>
              <a:rPr lang="en-US" sz="1400" dirty="0" smtClean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29365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1800"/>
            <a:ext cx="9328150" cy="774700"/>
          </a:xfrm>
        </p:spPr>
        <p:txBody>
          <a:bodyPr/>
          <a:lstStyle/>
          <a:p>
            <a:r>
              <a:rPr lang="fi-FI" b="1" err="1"/>
              <a:t>Delaktighet</a:t>
            </a:r>
            <a:endParaRPr lang="fi-FI" sz="3600" b="1">
              <a:solidFill>
                <a:schemeClr val="tx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A194B9-FF73-4C1C-BFA2-02D6BB5DDC1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1404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Hur stöder man av kunders och nära anhörigas delaktighet i planeringen, genomförandet och utvärderingen av tjänsterna?</a:t>
            </a:r>
            <a:endParaRPr lang="en-US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F61408-85E1-4751-B314-D39A81EC4D3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2" y="2340460"/>
            <a:ext cx="5500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err="1">
                <a:solidFill>
                  <a:schemeClr val="bg1"/>
                </a:solidFill>
              </a:rPr>
              <a:t>Inte</a:t>
            </a:r>
            <a:r>
              <a:rPr lang="fi-FI" sz="1600" b="1">
                <a:solidFill>
                  <a:schemeClr val="bg1"/>
                </a:solidFill>
              </a:rPr>
              <a:t> </a:t>
            </a:r>
            <a:r>
              <a:rPr lang="fi-FI" sz="1600" b="1" err="1">
                <a:solidFill>
                  <a:schemeClr val="bg1"/>
                </a:solidFill>
              </a:rPr>
              <a:t>tillämpbar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6241A7-7EAB-41A0-9CF1-DCD3C8AD39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28543" y="5400000"/>
            <a:ext cx="55008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Klienter, erfarenhetsexperter eller ett </a:t>
            </a:r>
            <a:r>
              <a:rPr lang="sv-SE" sz="1600" b="1" err="1">
                <a:solidFill>
                  <a:schemeClr val="accent4"/>
                </a:solidFill>
                <a:latin typeface="+mj-lt"/>
              </a:rPr>
              <a:t>kundråd</a:t>
            </a:r>
            <a:r>
              <a:rPr lang="sv-SE" sz="1600" b="1">
                <a:solidFill>
                  <a:schemeClr val="accent4"/>
                </a:solidFill>
                <a:latin typeface="+mj-lt"/>
              </a:rPr>
              <a:t> är involverade i utvecklingen och utvärderingen av tjänsterna.</a:t>
            </a:r>
            <a:r>
              <a:rPr lang="fi-FI" sz="1600" b="1">
                <a:solidFill>
                  <a:schemeClr val="accent4"/>
                </a:solidFill>
                <a:latin typeface="+mj-lt"/>
              </a:rPr>
              <a:t>. </a:t>
            </a:r>
            <a:endParaRPr lang="fi-FI" sz="1600" b="1" i="0">
              <a:solidFill>
                <a:schemeClr val="accent4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A05C15-41C7-4F41-88A6-D7F5EAD371A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1404000"/>
            <a:ext cx="5562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v-SE" sz="1600" b="1">
                <a:solidFill>
                  <a:schemeClr val="accent4"/>
                </a:solidFill>
                <a:latin typeface="+mj-lt"/>
              </a:rPr>
              <a:t>Vilka teman har man kommit överens om tillsammans med organisationer för att utveckla tjänsterna?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A06F7-0D67-4232-B5E5-C9623CED22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2001906"/>
            <a:ext cx="5486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600" b="1" err="1">
                <a:solidFill>
                  <a:schemeClr val="bg1"/>
                </a:solidFill>
              </a:rPr>
              <a:t>Inte</a:t>
            </a:r>
            <a:r>
              <a:rPr lang="en-US" sz="1600" b="1">
                <a:solidFill>
                  <a:schemeClr val="bg1"/>
                </a:solidFill>
              </a:rPr>
              <a:t> </a:t>
            </a:r>
            <a:r>
              <a:rPr lang="en-US" sz="1600" b="1" err="1">
                <a:solidFill>
                  <a:schemeClr val="bg1"/>
                </a:solidFill>
              </a:rPr>
              <a:t>tillämpbar</a:t>
            </a:r>
            <a:endParaRPr lang="en-US" sz="1600" b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E0AF8D-BEC6-48BC-90E1-7BF038E189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29400" y="4140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b="1">
                <a:solidFill>
                  <a:schemeClr val="accent4"/>
                </a:solidFill>
                <a:latin typeface="+mj-lt"/>
              </a:rPr>
              <a:t>Vilka åtgärder har vidtagits med på basen av klienters och anhörigas anmälningar om negativa och nära ögat händelser samt påminnelser och klagomål:</a:t>
            </a:r>
            <a:endParaRPr lang="fi-FI" sz="1600" b="1">
              <a:solidFill>
                <a:schemeClr val="accent4"/>
              </a:solidFill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A010C-0F96-434D-BA9D-047602DD023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05600" y="4958514"/>
            <a:ext cx="5486400" cy="58477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1600" b="1" dirty="0" err="1">
                <a:solidFill>
                  <a:schemeClr val="bg1"/>
                </a:solidFill>
                <a:cs typeface="Arial"/>
              </a:rPr>
              <a:t>Förenklad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 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text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på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kallelsebreven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  <a:p>
            <a:r>
              <a:rPr lang="fi-FI" sz="1600" b="1" dirty="0" err="1">
                <a:solidFill>
                  <a:schemeClr val="bg1"/>
                </a:solidFill>
                <a:cs typeface="Arial"/>
              </a:rPr>
              <a:t>Uppdaterad</a:t>
            </a:r>
            <a:r>
              <a:rPr lang="fi-FI" sz="1600" b="1" dirty="0">
                <a:solidFill>
                  <a:schemeClr val="bg1"/>
                </a:solidFill>
                <a:cs typeface="Arial"/>
              </a:rPr>
              <a:t> karta i </a:t>
            </a:r>
            <a:r>
              <a:rPr lang="fi-FI" sz="1600" b="1" dirty="0" err="1">
                <a:solidFill>
                  <a:schemeClr val="bg1"/>
                </a:solidFill>
                <a:cs typeface="Arial"/>
              </a:rPr>
              <a:t>kallelsebreven</a:t>
            </a:r>
            <a:endParaRPr lang="fi-FI" sz="1600" b="1" dirty="0">
              <a:solidFill>
                <a:schemeClr val="bg1"/>
              </a:solidFill>
              <a:cs typeface="Arial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</a:t>
            </a:r>
            <a:r>
              <a:rPr lang="en-US" sz="1400" dirty="0" smtClean="0"/>
              <a:t>5-8</a:t>
            </a:r>
            <a:r>
              <a:rPr lang="en-US" sz="1400" dirty="0" smtClean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3987287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92000" y="432000"/>
            <a:ext cx="9125505" cy="909453"/>
          </a:xfrm>
        </p:spPr>
        <p:txBody>
          <a:bodyPr/>
          <a:lstStyle/>
          <a:p>
            <a:r>
              <a:rPr lang="fi-FI" b="1"/>
              <a:t>Personal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7BB94F-D6EF-4697-B45A-7A9B1A8FEEC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42927" y="1404000"/>
            <a:ext cx="2628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PERSONALSTYRKA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F2AA32-F31B-4623-9592-B30CA097EEC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60689" y="1957223"/>
            <a:ext cx="3342048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dirty="0" err="1">
                <a:solidFill>
                  <a:schemeClr val="bg1"/>
                </a:solidFill>
              </a:rPr>
              <a:t>Budgeterade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vakanser</a:t>
            </a:r>
            <a:r>
              <a:rPr lang="fi-FI" sz="1600" dirty="0">
                <a:solidFill>
                  <a:schemeClr val="bg1"/>
                </a:solidFill>
              </a:rPr>
              <a:t>: 190</a:t>
            </a:r>
          </a:p>
          <a:p>
            <a:endParaRPr lang="fi-FI" sz="1600">
              <a:solidFill>
                <a:schemeClr val="bg1"/>
              </a:solidFill>
            </a:endParaRPr>
          </a:p>
          <a:p>
            <a:r>
              <a:rPr lang="fi-FI" sz="1600" dirty="0" err="1">
                <a:solidFill>
                  <a:schemeClr val="bg1"/>
                </a:solidFill>
              </a:rPr>
              <a:t>Obesatta</a:t>
            </a:r>
            <a:r>
              <a:rPr lang="fi-FI" sz="1600" dirty="0">
                <a:solidFill>
                  <a:schemeClr val="bg1"/>
                </a:solidFill>
              </a:rPr>
              <a:t> </a:t>
            </a:r>
            <a:r>
              <a:rPr lang="fi-FI" sz="1600" dirty="0" err="1">
                <a:solidFill>
                  <a:schemeClr val="bg1"/>
                </a:solidFill>
              </a:rPr>
              <a:t>vakanser</a:t>
            </a:r>
            <a:r>
              <a:rPr lang="fi-FI" sz="1600" dirty="0">
                <a:solidFill>
                  <a:schemeClr val="bg1"/>
                </a:solidFill>
              </a:rPr>
              <a:t>: 9 + </a:t>
            </a:r>
            <a:endParaRPr lang="fi-FI" sz="1600" dirty="0">
              <a:solidFill>
                <a:schemeClr val="bg1"/>
              </a:solidFill>
              <a:cs typeface="Arial"/>
            </a:endParaRPr>
          </a:p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1F18C0-0F68-4925-8935-A3A9359079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65942" y="1404000"/>
            <a:ext cx="3366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baseline="0">
                <a:solidFill>
                  <a:schemeClr val="accent4"/>
                </a:solidFill>
              </a:rPr>
              <a:t>ARBETARSÄKERHETS ANMÄLNINGAR VIA HAIPRO</a:t>
            </a:r>
            <a:endParaRPr lang="fi-FI" b="1">
              <a:solidFill>
                <a:schemeClr val="accent4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DF33B20-AA03-42FB-8A15-DCA9FB7B6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6196" y="1980324"/>
            <a:ext cx="3457332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baseline="0" dirty="0" err="1">
                <a:solidFill>
                  <a:schemeClr val="bg1"/>
                </a:solidFill>
              </a:rPr>
              <a:t>Antal</a:t>
            </a:r>
            <a:r>
              <a:rPr lang="fi-FI" baseline="0" dirty="0">
                <a:solidFill>
                  <a:schemeClr val="bg1"/>
                </a:solidFill>
              </a:rPr>
              <a:t> </a:t>
            </a:r>
            <a:r>
              <a:rPr lang="fi-FI" baseline="0" dirty="0" err="1">
                <a:solidFill>
                  <a:schemeClr val="bg1"/>
                </a:solidFill>
              </a:rPr>
              <a:t>anmälningar</a:t>
            </a:r>
            <a:r>
              <a:rPr lang="fi-FI" baseline="0" dirty="0">
                <a:solidFill>
                  <a:schemeClr val="bg1"/>
                </a:solidFill>
              </a:rPr>
              <a:t>: </a:t>
            </a:r>
            <a:r>
              <a:rPr lang="fi-FI" baseline="0" dirty="0" smtClean="0">
                <a:solidFill>
                  <a:schemeClr val="bg1"/>
                </a:solidFill>
              </a:rPr>
              <a:t>4</a:t>
            </a:r>
            <a:endParaRPr lang="fi-FI" baseline="0" dirty="0">
              <a:solidFill>
                <a:schemeClr val="bg1"/>
              </a:solidFill>
            </a:endParaRPr>
          </a:p>
          <a:p>
            <a:endParaRPr lang="fi-FI" baseline="0" dirty="0">
              <a:solidFill>
                <a:schemeClr val="bg1"/>
              </a:solidFill>
            </a:endParaRPr>
          </a:p>
          <a:p>
            <a:r>
              <a:rPr lang="fi-FI" dirty="0">
                <a:solidFill>
                  <a:schemeClr val="bg1"/>
                </a:solidFill>
              </a:rPr>
              <a:t>De </a:t>
            </a:r>
            <a:r>
              <a:rPr lang="fi-FI" dirty="0" err="1">
                <a:solidFill>
                  <a:schemeClr val="bg1"/>
                </a:solidFill>
              </a:rPr>
              <a:t>vanligaste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typerna</a:t>
            </a:r>
            <a:r>
              <a:rPr lang="fi-FI" dirty="0">
                <a:solidFill>
                  <a:schemeClr val="bg1"/>
                </a:solidFill>
              </a:rPr>
              <a:t> av </a:t>
            </a:r>
            <a:r>
              <a:rPr lang="fi-FI" dirty="0" err="1">
                <a:solidFill>
                  <a:schemeClr val="bg1"/>
                </a:solidFill>
              </a:rPr>
              <a:t>händelser</a:t>
            </a:r>
            <a:r>
              <a:rPr lang="fi-FI" dirty="0">
                <a:solidFill>
                  <a:schemeClr val="bg1"/>
                </a:solidFill>
              </a:rPr>
              <a:t>: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1.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Hotsituation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2.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Olycka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på</a:t>
            </a:r>
            <a:r>
              <a:rPr lang="fi-FI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fi-FI" dirty="0" err="1" smtClean="0">
                <a:solidFill>
                  <a:schemeClr val="bg1"/>
                </a:solidFill>
                <a:cs typeface="Arial"/>
              </a:rPr>
              <a:t>arbetsplatsen</a:t>
            </a:r>
            <a:endParaRPr lang="fi-FI" dirty="0">
              <a:solidFill>
                <a:schemeClr val="bg1"/>
              </a:solidFill>
              <a:cs typeface="Arial"/>
            </a:endParaRP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3. </a:t>
            </a:r>
          </a:p>
          <a:p>
            <a:r>
              <a:rPr lang="fi-FI" dirty="0">
                <a:solidFill>
                  <a:schemeClr val="bg1"/>
                </a:solidFill>
                <a:cs typeface="Arial"/>
              </a:rPr>
              <a:t>4.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3DBB3-36FE-462E-AABF-881B3A328AE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1404000"/>
            <a:ext cx="397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chemeClr val="accent4"/>
                </a:solidFill>
              </a:rPr>
              <a:t>FÖRVERKLIGAD LAGSTADGAD PERSONALDIMENSIONERING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0574E7E-C2EF-4EFA-B6F7-93FC61E6FE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20923" y="2050331"/>
            <a:ext cx="407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err="1">
                <a:solidFill>
                  <a:schemeClr val="bg1"/>
                </a:solidFill>
              </a:rPr>
              <a:t>Inte</a:t>
            </a:r>
            <a:r>
              <a:rPr lang="fi-FI" b="1">
                <a:solidFill>
                  <a:schemeClr val="bg1"/>
                </a:solidFill>
              </a:rPr>
              <a:t> </a:t>
            </a:r>
            <a:r>
              <a:rPr lang="fi-FI" b="1" err="1">
                <a:solidFill>
                  <a:schemeClr val="bg1"/>
                </a:solidFill>
              </a:rPr>
              <a:t>tillämpbar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5A3F43-BA8A-4D98-BEEF-12C55744AAC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4500000"/>
            <a:ext cx="18071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b="1">
                <a:solidFill>
                  <a:schemeClr val="accent4"/>
                </a:solidFill>
              </a:rPr>
              <a:t>SJUKFRÅNVARO- DAGAR / FRÅNVARO-DAGAR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86ABBB-9861-4DEC-BE31-DCF4F0B4EC1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55342" y="5517760"/>
            <a:ext cx="2305164" cy="63094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1700" b="1" dirty="0" smtClean="0">
                <a:solidFill>
                  <a:schemeClr val="bg1"/>
                </a:solidFill>
              </a:rPr>
              <a:t>350</a:t>
            </a:r>
            <a:r>
              <a:rPr lang="fi-FI" sz="1700" b="1" dirty="0" smtClean="0">
                <a:solidFill>
                  <a:schemeClr val="bg1"/>
                </a:solidFill>
              </a:rPr>
              <a:t> </a:t>
            </a:r>
            <a:r>
              <a:rPr lang="fi-FI" sz="1700" b="1" dirty="0">
                <a:solidFill>
                  <a:schemeClr val="bg1"/>
                </a:solidFill>
              </a:rPr>
              <a:t>/ </a:t>
            </a:r>
            <a:r>
              <a:rPr lang="fi-FI" sz="1700" b="1" dirty="0" smtClean="0">
                <a:solidFill>
                  <a:schemeClr val="bg1"/>
                </a:solidFill>
              </a:rPr>
              <a:t>1702</a:t>
            </a:r>
            <a:endParaRPr lang="fi-FI" sz="1700" b="1" dirty="0">
              <a:solidFill>
                <a:schemeClr val="bg1"/>
              </a:solidFill>
            </a:endParaRPr>
          </a:p>
          <a:p>
            <a:pPr algn="ctr"/>
            <a:endParaRPr lang="fi-FI" b="1" dirty="0">
              <a:solidFill>
                <a:schemeClr val="bg1"/>
              </a:solidFill>
            </a:endParaRPr>
          </a:p>
        </p:txBody>
      </p:sp>
      <p:cxnSp>
        <p:nvCxnSpPr>
          <p:cNvPr id="4" name="Straight Arrow Connector 3" descr="NPS värde. Värdet mäts mellan minus 100 och 100. Generellt anser man att ett gott värde över 50 är gott. Resultat"/>
          <p:cNvCxnSpPr/>
          <p:nvPr/>
        </p:nvCxnSpPr>
        <p:spPr>
          <a:xfrm flipV="1">
            <a:off x="4881093" y="5378245"/>
            <a:ext cx="20739" cy="62324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94EAA8D-FBB3-49D8-B377-9AC4C15191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96272" y="4500000"/>
            <a:ext cx="61005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>
                <a:solidFill>
                  <a:schemeClr val="accent4"/>
                </a:solidFill>
              </a:rPr>
              <a:t>ÅTGÄRDER</a:t>
            </a:r>
            <a:r>
              <a:rPr lang="fi-FI" b="1" baseline="0" dirty="0">
                <a:solidFill>
                  <a:schemeClr val="accent4"/>
                </a:solidFill>
              </a:rPr>
              <a:t> SOM FRÄMJAR </a:t>
            </a:r>
            <a:r>
              <a:rPr lang="fi-FI" b="1" baseline="0" dirty="0" smtClean="0">
                <a:solidFill>
                  <a:schemeClr val="accent4"/>
                </a:solidFill>
              </a:rPr>
              <a:t>ARBETSTAGARNAS VÄLMÅENDE</a:t>
            </a:r>
          </a:p>
          <a:p>
            <a:endParaRPr lang="fi-FI" b="1" dirty="0">
              <a:solidFill>
                <a:schemeClr val="accent4"/>
              </a:solidFill>
            </a:endParaRPr>
          </a:p>
          <a:p>
            <a:r>
              <a:rPr lang="fi-FI" b="1" dirty="0" err="1" smtClean="0">
                <a:solidFill>
                  <a:schemeClr val="bg1"/>
                </a:solidFill>
              </a:rPr>
              <a:t>Arbetsplatsmöten</a:t>
            </a:r>
            <a:endParaRPr lang="fi-FI" b="1" dirty="0" smtClean="0">
              <a:solidFill>
                <a:schemeClr val="bg1"/>
              </a:solidFill>
            </a:endParaRPr>
          </a:p>
          <a:p>
            <a:r>
              <a:rPr lang="fi-FI" b="1" dirty="0" err="1" smtClean="0">
                <a:solidFill>
                  <a:schemeClr val="bg1"/>
                </a:solidFill>
              </a:rPr>
              <a:t>Utvecklingssamtal</a:t>
            </a:r>
            <a:endParaRPr lang="fi-FI" b="1" dirty="0">
              <a:solidFill>
                <a:schemeClr val="bg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52E8EC-3225-532D-11A0-5DB83B2D4E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 txBox="1"/>
          <p:nvPr/>
        </p:nvSpPr>
        <p:spPr>
          <a:xfrm>
            <a:off x="4901832" y="48472"/>
            <a:ext cx="7309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/>
              <a:t>Sjukhusservice</a:t>
            </a:r>
            <a:r>
              <a:rPr lang="en-US" sz="1400" dirty="0"/>
              <a:t>, </a:t>
            </a:r>
            <a:r>
              <a:rPr lang="fi-FI" sz="1400" dirty="0" err="1"/>
              <a:t>diagnostik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stödtjänster</a:t>
            </a:r>
            <a:r>
              <a:rPr lang="fi-FI" sz="1400" dirty="0"/>
              <a:t> </a:t>
            </a:r>
            <a:r>
              <a:rPr lang="en-US" sz="1400" dirty="0" smtClean="0"/>
              <a:t>5-8</a:t>
            </a:r>
            <a:r>
              <a:rPr lang="en-US" sz="1400" dirty="0" smtClean="0"/>
              <a:t>.2024</a:t>
            </a: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2846959068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ukautettu 2">
    <a:dk1>
      <a:srgbClr val="213A8F"/>
    </a:dk1>
    <a:lt1>
      <a:sysClr val="window" lastClr="FFFFFF"/>
    </a:lt1>
    <a:dk2>
      <a:srgbClr val="213A8F"/>
    </a:dk2>
    <a:lt2>
      <a:srgbClr val="FFFFFF"/>
    </a:lt2>
    <a:accent1>
      <a:srgbClr val="F39690"/>
    </a:accent1>
    <a:accent2>
      <a:srgbClr val="EB5C5F"/>
    </a:accent2>
    <a:accent3>
      <a:srgbClr val="D3433F"/>
    </a:accent3>
    <a:accent4>
      <a:srgbClr val="85C598"/>
    </a:accent4>
    <a:accent5>
      <a:srgbClr val="00A174"/>
    </a:accent5>
    <a:accent6>
      <a:srgbClr val="008464"/>
    </a:accent6>
    <a:hlink>
      <a:srgbClr val="85C598"/>
    </a:hlink>
    <a:folHlink>
      <a:srgbClr val="85C598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5d2161c-bdf7-4f84-8f9b-c9ae44126b92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BEE3C68526E3448DFF1DFF37962FFF" ma:contentTypeVersion="6" ma:contentTypeDescription="Skapa ett nytt dokument." ma:contentTypeScope="" ma:versionID="0744d205711e45233702938b36c3b2c7">
  <xsd:schema xmlns:xsd="http://www.w3.org/2001/XMLSchema" xmlns:xs="http://www.w3.org/2001/XMLSchema" xmlns:p="http://schemas.microsoft.com/office/2006/metadata/properties" xmlns:ns2="54ab895a-e0c1-4b45-9c2f-28dcb5c291e5" xmlns:ns3="75d2161c-bdf7-4f84-8f9b-c9ae44126b92" targetNamespace="http://schemas.microsoft.com/office/2006/metadata/properties" ma:root="true" ma:fieldsID="cf75a04915e99e681855d8c288d58896" ns2:_="" ns3:_="">
    <xsd:import namespace="54ab895a-e0c1-4b45-9c2f-28dcb5c291e5"/>
    <xsd:import namespace="75d2161c-bdf7-4f84-8f9b-c9ae44126b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b895a-e0c1-4b45-9c2f-28dcb5c29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2161c-bdf7-4f84-8f9b-c9ae44126b9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A1C5D28-4B1E-4104-AFE1-BBFF32E024C1}">
  <ds:schemaRefs>
    <ds:schemaRef ds:uri="54ab895a-e0c1-4b45-9c2f-28dcb5c291e5"/>
    <ds:schemaRef ds:uri="http://purl.org/dc/elements/1.1/"/>
    <ds:schemaRef ds:uri="http://schemas.microsoft.com/office/2006/metadata/properties"/>
    <ds:schemaRef ds:uri="75d2161c-bdf7-4f84-8f9b-c9ae44126b9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97B39DC-4322-48D3-BC0F-DDCA1190A7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ab895a-e0c1-4b45-9c2f-28dcb5c291e5"/>
    <ds:schemaRef ds:uri="75d2161c-bdf7-4f84-8f9b-c9ae44126b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E5D18A-49F1-45C8-9556-C2BBD09FA6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TotalTime>30</TotalTime>
  <Words>363</Words>
  <Application>Microsoft Office PowerPoint</Application>
  <PresentationFormat>Widescreen</PresentationFormat>
  <Paragraphs>84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맑은 고딕</vt:lpstr>
      <vt:lpstr>Arial</vt:lpstr>
      <vt:lpstr>Calibri</vt:lpstr>
      <vt:lpstr>Segoe UI</vt:lpstr>
      <vt:lpstr>OVHP_teema</vt:lpstr>
      <vt:lpstr>Rapportering av egenkontroll</vt:lpstr>
      <vt:lpstr>Säkerhet och kvalitet </vt:lpstr>
      <vt:lpstr>Kundupplevelse</vt:lpstr>
      <vt:lpstr>Delaktighet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lastModifiedBy>Ivars Birgitta</cp:lastModifiedBy>
  <cp:revision>78</cp:revision>
  <dcterms:created xsi:type="dcterms:W3CDTF">2023-11-14T05:41:58Z</dcterms:created>
  <dcterms:modified xsi:type="dcterms:W3CDTF">2024-09-09T17:06:03Z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0x01010098BEE3C68526E3448DFF1DFF37962FFF</vt:lpwstr>
  </property>
  <property fmtid="{D5CDD505-2E9C-101B-9397-08002B2CF9AE}" pid="3" name="Order">
    <vt:r8>39300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</Properties>
</file>