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256" r:id="rId5"/>
    <p:sldId id="345" r:id="rId6"/>
    <p:sldId id="346" r:id="rId7"/>
    <p:sldId id="347" r:id="rId8"/>
    <p:sldId id="348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6B0393-6F62-3DB5-EE32-364535619809}" v="182" dt="2025-01-27T07:14:00.9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rs Birgitta" userId="S::birgitta.ivars@ovph.fi::10614fc4-76b5-4e4a-9d3b-b1857b0f9423" providerId="AD" clId="Web-{A51670FC-0F32-FC40-3FA5-3C97D1FB6682}"/>
    <pc:docChg chg="delSld">
      <pc:chgData name="Ivars Birgitta" userId="S::birgitta.ivars@ovph.fi::10614fc4-76b5-4e4a-9d3b-b1857b0f9423" providerId="AD" clId="Web-{A51670FC-0F32-FC40-3FA5-3C97D1FB6682}" dt="2024-05-23T07:12:56.771" v="0"/>
      <pc:docMkLst>
        <pc:docMk/>
      </pc:docMkLst>
      <pc:sldChg chg="del">
        <pc:chgData name="Ivars Birgitta" userId="S::birgitta.ivars@ovph.fi::10614fc4-76b5-4e4a-9d3b-b1857b0f9423" providerId="AD" clId="Web-{A51670FC-0F32-FC40-3FA5-3C97D1FB6682}" dt="2024-05-23T07:12:56.771" v="0"/>
        <pc:sldMkLst>
          <pc:docMk/>
          <pc:sldMk cId="3314150173" sldId="338"/>
        </pc:sldMkLst>
      </pc:sldChg>
    </pc:docChg>
  </pc:docChgLst>
  <pc:docChgLst>
    <pc:chgData name="Ivars Birgitta" userId="S::birgitta.ivars@ovph.fi::10614fc4-76b5-4e4a-9d3b-b1857b0f9423" providerId="AD" clId="Web-{00D0A3B2-D60E-38E0-8956-630CEDEEF139}"/>
    <pc:docChg chg="delSld modSld">
      <pc:chgData name="Ivars Birgitta" userId="S::birgitta.ivars@ovph.fi::10614fc4-76b5-4e4a-9d3b-b1857b0f9423" providerId="AD" clId="Web-{00D0A3B2-D60E-38E0-8956-630CEDEEF139}" dt="2024-04-12T06:19:24.285" v="76" actId="20577"/>
      <pc:docMkLst>
        <pc:docMk/>
      </pc:docMkLst>
      <pc:sldChg chg="modSp">
        <pc:chgData name="Ivars Birgitta" userId="S::birgitta.ivars@ovph.fi::10614fc4-76b5-4e4a-9d3b-b1857b0f9423" providerId="AD" clId="Web-{00D0A3B2-D60E-38E0-8956-630CEDEEF139}" dt="2024-04-12T06:19:24.285" v="76" actId="20577"/>
        <pc:sldMkLst>
          <pc:docMk/>
          <pc:sldMk cId="272733054" sldId="273"/>
        </pc:sldMkLst>
      </pc:sldChg>
      <pc:sldChg chg="del">
        <pc:chgData name="Ivars Birgitta" userId="S::birgitta.ivars@ovph.fi::10614fc4-76b5-4e4a-9d3b-b1857b0f9423" providerId="AD" clId="Web-{00D0A3B2-D60E-38E0-8956-630CEDEEF139}" dt="2024-04-12T06:18:20.487" v="62"/>
        <pc:sldMkLst>
          <pc:docMk/>
          <pc:sldMk cId="2885858284" sldId="333"/>
        </pc:sldMkLst>
      </pc:sldChg>
      <pc:sldChg chg="modSp del">
        <pc:chgData name="Ivars Birgitta" userId="S::birgitta.ivars@ovph.fi::10614fc4-76b5-4e4a-9d3b-b1857b0f9423" providerId="AD" clId="Web-{00D0A3B2-D60E-38E0-8956-630CEDEEF139}" dt="2024-04-12T06:16:56.408" v="61"/>
        <pc:sldMkLst>
          <pc:docMk/>
          <pc:sldMk cId="3582238372" sldId="340"/>
        </pc:sldMkLst>
      </pc:sldChg>
    </pc:docChg>
  </pc:docChgLst>
  <pc:docChgLst>
    <pc:chgData name="Ivars Birgitta" userId="S::birgitta.ivars@ovph.fi::10614fc4-76b5-4e4a-9d3b-b1857b0f9423" providerId="AD" clId="Web-{C56B0393-6F62-3DB5-EE32-364535619809}"/>
    <pc:docChg chg="modSld">
      <pc:chgData name="Ivars Birgitta" userId="S::birgitta.ivars@ovph.fi::10614fc4-76b5-4e4a-9d3b-b1857b0f9423" providerId="AD" clId="Web-{C56B0393-6F62-3DB5-EE32-364535619809}" dt="2025-01-27T07:14:00.992" v="91" actId="20577"/>
      <pc:docMkLst>
        <pc:docMk/>
      </pc:docMkLst>
      <pc:sldChg chg="modSp">
        <pc:chgData name="Ivars Birgitta" userId="S::birgitta.ivars@ovph.fi::10614fc4-76b5-4e4a-9d3b-b1857b0f9423" providerId="AD" clId="Web-{C56B0393-6F62-3DB5-EE32-364535619809}" dt="2025-01-27T07:09:37.644" v="88" actId="20577"/>
        <pc:sldMkLst>
          <pc:docMk/>
          <pc:sldMk cId="4097971740" sldId="345"/>
        </pc:sldMkLst>
        <pc:spChg chg="mod">
          <ac:chgData name="Ivars Birgitta" userId="S::birgitta.ivars@ovph.fi::10614fc4-76b5-4e4a-9d3b-b1857b0f9423" providerId="AD" clId="Web-{C56B0393-6F62-3DB5-EE32-364535619809}" dt="2025-01-27T07:09:37.644" v="88" actId="20577"/>
          <ac:spMkLst>
            <pc:docMk/>
            <pc:sldMk cId="4097971740" sldId="345"/>
            <ac:spMk id="9" creationId="{00000000-0000-0000-0000-000000000000}"/>
          </ac:spMkLst>
        </pc:spChg>
        <pc:spChg chg="mod">
          <ac:chgData name="Ivars Birgitta" userId="S::birgitta.ivars@ovph.fi::10614fc4-76b5-4e4a-9d3b-b1857b0f9423" providerId="AD" clId="Web-{C56B0393-6F62-3DB5-EE32-364535619809}" dt="2025-01-27T07:08:56.549" v="2" actId="20577"/>
          <ac:spMkLst>
            <pc:docMk/>
            <pc:sldMk cId="4097971740" sldId="345"/>
            <ac:spMk id="17" creationId="{E9B827E0-4781-4CE9-B989-57A8EFDB83A0}"/>
          </ac:spMkLst>
        </pc:spChg>
      </pc:sldChg>
      <pc:sldChg chg="modSp">
        <pc:chgData name="Ivars Birgitta" userId="S::birgitta.ivars@ovph.fi::10614fc4-76b5-4e4a-9d3b-b1857b0f9423" providerId="AD" clId="Web-{C56B0393-6F62-3DB5-EE32-364535619809}" dt="2025-01-27T07:14:00.992" v="91" actId="20577"/>
        <pc:sldMkLst>
          <pc:docMk/>
          <pc:sldMk cId="2846959068" sldId="348"/>
        </pc:sldMkLst>
        <pc:spChg chg="mod">
          <ac:chgData name="Ivars Birgitta" userId="S::birgitta.ivars@ovph.fi::10614fc4-76b5-4e4a-9d3b-b1857b0f9423" providerId="AD" clId="Web-{C56B0393-6F62-3DB5-EE32-364535619809}" dt="2025-01-27T07:14:00.992" v="91" actId="20577"/>
          <ac:spMkLst>
            <pc:docMk/>
            <pc:sldMk cId="2846959068" sldId="348"/>
            <ac:spMk id="9" creationId="{0986ABBB-9861-4DEC-BE31-DCF4F0B4EC1A}"/>
          </ac:spMkLst>
        </pc:spChg>
      </pc:sldChg>
    </pc:docChg>
  </pc:docChgLst>
  <pc:docChgLst>
    <pc:chgData name="Ivars Birgitta" userId="S::birgitta.ivars@ovph.fi::10614fc4-76b5-4e4a-9d3b-b1857b0f9423" providerId="AD" clId="Web-{D0D08B71-7604-440F-6172-F2D97A093EEA}"/>
    <pc:docChg chg="modSld">
      <pc:chgData name="Ivars Birgitta" userId="S::birgitta.ivars@ovph.fi::10614fc4-76b5-4e4a-9d3b-b1857b0f9423" providerId="AD" clId="Web-{D0D08B71-7604-440F-6172-F2D97A093EEA}" dt="2025-01-07T10:11:39.063" v="16" actId="20577"/>
      <pc:docMkLst>
        <pc:docMk/>
      </pc:docMkLst>
      <pc:sldChg chg="modSp">
        <pc:chgData name="Ivars Birgitta" userId="S::birgitta.ivars@ovph.fi::10614fc4-76b5-4e4a-9d3b-b1857b0f9423" providerId="AD" clId="Web-{D0D08B71-7604-440F-6172-F2D97A093EEA}" dt="2025-01-07T09:57:45.988" v="1" actId="20577"/>
        <pc:sldMkLst>
          <pc:docMk/>
          <pc:sldMk cId="1257341781" sldId="256"/>
        </pc:sldMkLst>
        <pc:spChg chg="mod">
          <ac:chgData name="Ivars Birgitta" userId="S::birgitta.ivars@ovph.fi::10614fc4-76b5-4e4a-9d3b-b1857b0f9423" providerId="AD" clId="Web-{D0D08B71-7604-440F-6172-F2D97A093EEA}" dt="2025-01-07T09:57:45.988" v="1" actId="20577"/>
          <ac:spMkLst>
            <pc:docMk/>
            <pc:sldMk cId="1257341781" sldId="256"/>
            <ac:spMk id="3" creationId="{CE2751FD-BF62-47E2-835B-FEDE70EA777A}"/>
          </ac:spMkLst>
        </pc:spChg>
      </pc:sldChg>
      <pc:sldChg chg="modSp">
        <pc:chgData name="Ivars Birgitta" userId="S::birgitta.ivars@ovph.fi::10614fc4-76b5-4e4a-9d3b-b1857b0f9423" providerId="AD" clId="Web-{D0D08B71-7604-440F-6172-F2D97A093EEA}" dt="2025-01-07T09:57:57.957" v="5" actId="20577"/>
        <pc:sldMkLst>
          <pc:docMk/>
          <pc:sldMk cId="4097971740" sldId="345"/>
        </pc:sldMkLst>
        <pc:spChg chg="mod">
          <ac:chgData name="Ivars Birgitta" userId="S::birgitta.ivars@ovph.fi::10614fc4-76b5-4e4a-9d3b-b1857b0f9423" providerId="AD" clId="Web-{D0D08B71-7604-440F-6172-F2D97A093EEA}" dt="2025-01-07T09:57:57.957" v="5" actId="20577"/>
          <ac:spMkLst>
            <pc:docMk/>
            <pc:sldMk cId="4097971740" sldId="345"/>
            <ac:spMk id="21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D0D08B71-7604-440F-6172-F2D97A093EEA}" dt="2025-01-07T09:58:11.051" v="7" actId="20577"/>
        <pc:sldMkLst>
          <pc:docMk/>
          <pc:sldMk cId="3293659042" sldId="346"/>
        </pc:sldMkLst>
        <pc:spChg chg="mod">
          <ac:chgData name="Ivars Birgitta" userId="S::birgitta.ivars@ovph.fi::10614fc4-76b5-4e4a-9d3b-b1857b0f9423" providerId="AD" clId="Web-{D0D08B71-7604-440F-6172-F2D97A093EEA}" dt="2025-01-07T09:58:11.051" v="7" actId="20577"/>
          <ac:spMkLst>
            <pc:docMk/>
            <pc:sldMk cId="3293659042" sldId="346"/>
            <ac:spMk id="38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D0D08B71-7604-440F-6172-F2D97A093EEA}" dt="2025-01-07T09:58:21.817" v="11" actId="20577"/>
        <pc:sldMkLst>
          <pc:docMk/>
          <pc:sldMk cId="3987287783" sldId="347"/>
        </pc:sldMkLst>
        <pc:spChg chg="mod">
          <ac:chgData name="Ivars Birgitta" userId="S::birgitta.ivars@ovph.fi::10614fc4-76b5-4e4a-9d3b-b1857b0f9423" providerId="AD" clId="Web-{D0D08B71-7604-440F-6172-F2D97A093EEA}" dt="2025-01-07T09:58:21.817" v="11" actId="20577"/>
          <ac:spMkLst>
            <pc:docMk/>
            <pc:sldMk cId="3987287783" sldId="347"/>
            <ac:spMk id="14" creationId="{8F52E8EC-3225-532D-11A0-5DB83B2D4ECA}"/>
          </ac:spMkLst>
        </pc:spChg>
      </pc:sldChg>
      <pc:sldChg chg="modSp">
        <pc:chgData name="Ivars Birgitta" userId="S::birgitta.ivars@ovph.fi::10614fc4-76b5-4e4a-9d3b-b1857b0f9423" providerId="AD" clId="Web-{D0D08B71-7604-440F-6172-F2D97A093EEA}" dt="2025-01-07T10:11:39.063" v="16" actId="20577"/>
        <pc:sldMkLst>
          <pc:docMk/>
          <pc:sldMk cId="2846959068" sldId="348"/>
        </pc:sldMkLst>
        <pc:spChg chg="mod">
          <ac:chgData name="Ivars Birgitta" userId="S::birgitta.ivars@ovph.fi::10614fc4-76b5-4e4a-9d3b-b1857b0f9423" providerId="AD" clId="Web-{D0D08B71-7604-440F-6172-F2D97A093EEA}" dt="2025-01-07T10:11:39.063" v="16" actId="20577"/>
          <ac:spMkLst>
            <pc:docMk/>
            <pc:sldMk cId="2846959068" sldId="348"/>
            <ac:spMk id="19" creationId="{8F52E8EC-3225-532D-11A0-5DB83B2D4ECA}"/>
          </ac:spMkLst>
        </pc:spChg>
      </pc:sldChg>
    </pc:docChg>
  </pc:docChgLst>
  <pc:docChgLst>
    <pc:chgData name="Ivars Birgitta" userId="S::birgitta.ivars@ovph.fi::10614fc4-76b5-4e4a-9d3b-b1857b0f9423" providerId="AD" clId="Web-{8116C154-DDC4-6DC7-E905-F023E7D9EDDF}"/>
    <pc:docChg chg="addSld modSld">
      <pc:chgData name="Ivars Birgitta" userId="S::birgitta.ivars@ovph.fi::10614fc4-76b5-4e4a-9d3b-b1857b0f9423" providerId="AD" clId="Web-{8116C154-DDC4-6DC7-E905-F023E7D9EDDF}" dt="2024-04-19T09:38:18.922" v="261" actId="1076"/>
      <pc:docMkLst>
        <pc:docMk/>
      </pc:docMkLst>
      <pc:sldChg chg="modSp">
        <pc:chgData name="Ivars Birgitta" userId="S::birgitta.ivars@ovph.fi::10614fc4-76b5-4e4a-9d3b-b1857b0f9423" providerId="AD" clId="Web-{8116C154-DDC4-6DC7-E905-F023E7D9EDDF}" dt="2024-04-19T09:31:12.345" v="96" actId="20577"/>
        <pc:sldMkLst>
          <pc:docMk/>
          <pc:sldMk cId="1257341781" sldId="256"/>
        </pc:sldMkLst>
      </pc:sldChg>
      <pc:sldChg chg="modSp">
        <pc:chgData name="Ivars Birgitta" userId="S::birgitta.ivars@ovph.fi::10614fc4-76b5-4e4a-9d3b-b1857b0f9423" providerId="AD" clId="Web-{8116C154-DDC4-6DC7-E905-F023E7D9EDDF}" dt="2024-04-19T09:38:18.922" v="261" actId="1076"/>
        <pc:sldMkLst>
          <pc:docMk/>
          <pc:sldMk cId="272733054" sldId="273"/>
        </pc:sldMkLst>
      </pc:sldChg>
      <pc:sldChg chg="addSp delSp modSp">
        <pc:chgData name="Ivars Birgitta" userId="S::birgitta.ivars@ovph.fi::10614fc4-76b5-4e4a-9d3b-b1857b0f9423" providerId="AD" clId="Web-{8116C154-DDC4-6DC7-E905-F023E7D9EDDF}" dt="2024-04-19T09:37:25.014" v="230" actId="20577"/>
        <pc:sldMkLst>
          <pc:docMk/>
          <pc:sldMk cId="3314150173" sldId="338"/>
        </pc:sldMkLst>
      </pc:sldChg>
      <pc:sldChg chg="add replId">
        <pc:chgData name="Ivars Birgitta" userId="S::birgitta.ivars@ovph.fi::10614fc4-76b5-4e4a-9d3b-b1857b0f9423" providerId="AD" clId="Web-{8116C154-DDC4-6DC7-E905-F023E7D9EDDF}" dt="2024-04-19T09:27:59.011" v="0"/>
        <pc:sldMkLst>
          <pc:docMk/>
          <pc:sldMk cId="252900950" sldId="339"/>
        </pc:sldMkLst>
      </pc:sldChg>
      <pc:sldChg chg="add replId">
        <pc:chgData name="Ivars Birgitta" userId="S::birgitta.ivars@ovph.fi::10614fc4-76b5-4e4a-9d3b-b1857b0f9423" providerId="AD" clId="Web-{8116C154-DDC4-6DC7-E905-F023E7D9EDDF}" dt="2024-04-19T09:31:16.799" v="97"/>
        <pc:sldMkLst>
          <pc:docMk/>
          <pc:sldMk cId="2615282676" sldId="340"/>
        </pc:sldMkLst>
      </pc:sldChg>
      <pc:sldChg chg="add replId">
        <pc:chgData name="Ivars Birgitta" userId="S::birgitta.ivars@ovph.fi::10614fc4-76b5-4e4a-9d3b-b1857b0f9423" providerId="AD" clId="Web-{8116C154-DDC4-6DC7-E905-F023E7D9EDDF}" dt="2024-04-19T09:37:38.952" v="231"/>
        <pc:sldMkLst>
          <pc:docMk/>
          <pc:sldMk cId="4074101737" sldId="341"/>
        </pc:sldMkLst>
      </pc:sldChg>
    </pc:docChg>
  </pc:docChgLst>
  <pc:docChgLst>
    <pc:chgData name="Ivars Birgitta" userId="S::birgitta.ivars@ovph.fi::10614fc4-76b5-4e4a-9d3b-b1857b0f9423" providerId="AD" clId="Web-{98D93501-B9FA-4B9D-2B17-CCDD97F78C56}"/>
    <pc:docChg chg="modSld">
      <pc:chgData name="Ivars Birgitta" userId="S::birgitta.ivars@ovph.fi::10614fc4-76b5-4e4a-9d3b-b1857b0f9423" providerId="AD" clId="Web-{98D93501-B9FA-4B9D-2B17-CCDD97F78C56}" dt="2024-04-03T11:16:07.860" v="2" actId="14100"/>
      <pc:docMkLst>
        <pc:docMk/>
      </pc:docMkLst>
      <pc:sldChg chg="modSp">
        <pc:chgData name="Ivars Birgitta" userId="S::birgitta.ivars@ovph.fi::10614fc4-76b5-4e4a-9d3b-b1857b0f9423" providerId="AD" clId="Web-{98D93501-B9FA-4B9D-2B17-CCDD97F78C56}" dt="2024-04-03T11:16:07.860" v="2" actId="14100"/>
        <pc:sldMkLst>
          <pc:docMk/>
          <pc:sldMk cId="3314150173" sldId="338"/>
        </pc:sldMkLst>
      </pc:sldChg>
    </pc:docChg>
  </pc:docChgLst>
  <pc:docChgLst>
    <pc:chgData name="Ivars Birgitta" userId="S::birgitta.ivars@ovph.fi::10614fc4-76b5-4e4a-9d3b-b1857b0f9423" providerId="AD" clId="Web-{4B22903D-BE65-5D86-28E8-234383BEE5C1}"/>
    <pc:docChg chg="addSld delSld modSld">
      <pc:chgData name="Ivars Birgitta" userId="S::birgitta.ivars@ovph.fi::10614fc4-76b5-4e4a-9d3b-b1857b0f9423" providerId="AD" clId="Web-{4B22903D-BE65-5D86-28E8-234383BEE5C1}" dt="2024-05-17T10:26:00.943" v="283" actId="20577"/>
      <pc:docMkLst>
        <pc:docMk/>
      </pc:docMkLst>
      <pc:sldChg chg="delSp modSp mod modClrScheme chgLayout">
        <pc:chgData name="Ivars Birgitta" userId="S::birgitta.ivars@ovph.fi::10614fc4-76b5-4e4a-9d3b-b1857b0f9423" providerId="AD" clId="Web-{4B22903D-BE65-5D86-28E8-234383BEE5C1}" dt="2024-05-17T10:13:52.681" v="205"/>
        <pc:sldMkLst>
          <pc:docMk/>
          <pc:sldMk cId="3314150173" sldId="338"/>
        </pc:sldMkLst>
      </pc:sldChg>
      <pc:sldChg chg="modSp">
        <pc:chgData name="Ivars Birgitta" userId="S::birgitta.ivars@ovph.fi::10614fc4-76b5-4e4a-9d3b-b1857b0f9423" providerId="AD" clId="Web-{4B22903D-BE65-5D86-28E8-234383BEE5C1}" dt="2024-05-17T10:11:44.225" v="164" actId="20577"/>
        <pc:sldMkLst>
          <pc:docMk/>
          <pc:sldMk cId="4097971740" sldId="345"/>
        </pc:sldMkLst>
      </pc:sldChg>
      <pc:sldChg chg="modSp mod setBg">
        <pc:chgData name="Ivars Birgitta" userId="S::birgitta.ivars@ovph.fi::10614fc4-76b5-4e4a-9d3b-b1857b0f9423" providerId="AD" clId="Web-{4B22903D-BE65-5D86-28E8-234383BEE5C1}" dt="2024-05-17T10:03:03.436" v="161"/>
        <pc:sldMkLst>
          <pc:docMk/>
          <pc:sldMk cId="3293659042" sldId="346"/>
        </pc:sldMkLst>
      </pc:sldChg>
      <pc:sldChg chg="delSp modSp">
        <pc:chgData name="Ivars Birgitta" userId="S::birgitta.ivars@ovph.fi::10614fc4-76b5-4e4a-9d3b-b1857b0f9423" providerId="AD" clId="Web-{4B22903D-BE65-5D86-28E8-234383BEE5C1}" dt="2024-05-17T10:26:00.943" v="283" actId="20577"/>
        <pc:sldMkLst>
          <pc:docMk/>
          <pc:sldMk cId="3987287783" sldId="347"/>
        </pc:sldMkLst>
      </pc:sldChg>
      <pc:sldChg chg="delSp modSp">
        <pc:chgData name="Ivars Birgitta" userId="S::birgitta.ivars@ovph.fi::10614fc4-76b5-4e4a-9d3b-b1857b0f9423" providerId="AD" clId="Web-{4B22903D-BE65-5D86-28E8-234383BEE5C1}" dt="2024-05-17T10:25:06.020" v="278"/>
        <pc:sldMkLst>
          <pc:docMk/>
          <pc:sldMk cId="2846959068" sldId="348"/>
        </pc:sldMkLst>
      </pc:sldChg>
      <pc:sldChg chg="new del">
        <pc:chgData name="Ivars Birgitta" userId="S::birgitta.ivars@ovph.fi::10614fc4-76b5-4e4a-9d3b-b1857b0f9423" providerId="AD" clId="Web-{4B22903D-BE65-5D86-28E8-234383BEE5C1}" dt="2024-05-17T10:12:39.008" v="197"/>
        <pc:sldMkLst>
          <pc:docMk/>
          <pc:sldMk cId="206894546" sldId="349"/>
        </pc:sldMkLst>
      </pc:sldChg>
    </pc:docChg>
  </pc:docChgLst>
  <pc:docChgLst>
    <pc:chgData name="Ivars Birgitta" userId="S::birgitta.ivars@ovph.fi::10614fc4-76b5-4e4a-9d3b-b1857b0f9423" providerId="AD" clId="Web-{BF7B1450-FDBB-41F5-2AFC-4FD682198E0F}"/>
    <pc:docChg chg="modSld">
      <pc:chgData name="Ivars Birgitta" userId="S::birgitta.ivars@ovph.fi::10614fc4-76b5-4e4a-9d3b-b1857b0f9423" providerId="AD" clId="Web-{BF7B1450-FDBB-41F5-2AFC-4FD682198E0F}" dt="2024-09-09T16:25:15.091" v="15"/>
      <pc:docMkLst>
        <pc:docMk/>
      </pc:docMkLst>
      <pc:sldChg chg="modSp">
        <pc:chgData name="Ivars Birgitta" userId="S::birgitta.ivars@ovph.fi::10614fc4-76b5-4e4a-9d3b-b1857b0f9423" providerId="AD" clId="Web-{BF7B1450-FDBB-41F5-2AFC-4FD682198E0F}" dt="2024-09-09T16:20:26.255" v="5" actId="20577"/>
        <pc:sldMkLst>
          <pc:docMk/>
          <pc:sldMk cId="1257341781" sldId="256"/>
        </pc:sldMkLst>
      </pc:sldChg>
      <pc:sldChg chg="modSp">
        <pc:chgData name="Ivars Birgitta" userId="S::birgitta.ivars@ovph.fi::10614fc4-76b5-4e4a-9d3b-b1857b0f9423" providerId="AD" clId="Web-{BF7B1450-FDBB-41F5-2AFC-4FD682198E0F}" dt="2024-09-09T16:25:15.091" v="15"/>
        <pc:sldMkLst>
          <pc:docMk/>
          <pc:sldMk cId="4097971740" sldId="34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62-46C0-A4B2-9CBDF1E6A4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62-46C0-A4B2-9CBDF1E6A4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  <c:max val="4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752918243602108"/>
          <c:y val="0.44191349603480162"/>
          <c:w val="0.16568296278636827"/>
          <c:h val="0.241949644580565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32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7D-469A-89ED-6C424FE9E2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44</c:v>
                </c:pt>
                <c:pt idx="1">
                  <c:v>53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7D-469A-89ED-6C424FE9E2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84-468C-A156-AB12287A43F1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84-468C-A156-AB12287A43F1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84-468C-A156-AB12287A43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11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984-468C-A156-AB12287A43F1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9857119224259698"/>
          <c:h val="0.607571938267795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26.1.2025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84348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5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291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150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23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5408566-3CCC-AC99-BF96-AF24179765C9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74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0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69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72193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96581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65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0007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415660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25145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61754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68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61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FCB448-875C-4C6C-90D0-8389FF39607B}"/>
              </a:ext>
            </a:extLst>
          </p:cNvPr>
          <p:cNvCxnSpPr/>
          <p:nvPr userDrawn="1"/>
        </p:nvCxnSpPr>
        <p:spPr>
          <a:xfrm>
            <a:off x="8838372" y="1391960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3FE905-19E5-4A47-B705-9084E9824BA9}"/>
              </a:ext>
            </a:extLst>
          </p:cNvPr>
          <p:cNvCxnSpPr>
            <a:cxnSpLocks/>
          </p:cNvCxnSpPr>
          <p:nvPr userDrawn="1"/>
        </p:nvCxnSpPr>
        <p:spPr>
          <a:xfrm>
            <a:off x="1106905" y="4735629"/>
            <a:ext cx="773146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F75A35-20F9-4EAD-9426-0D8BBE117DEA}"/>
              </a:ext>
            </a:extLst>
          </p:cNvPr>
          <p:cNvCxnSpPr>
            <a:cxnSpLocks/>
          </p:cNvCxnSpPr>
          <p:nvPr userDrawn="1"/>
        </p:nvCxnSpPr>
        <p:spPr>
          <a:xfrm>
            <a:off x="4470214" y="4735629"/>
            <a:ext cx="0" cy="22837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88B564-75CF-FC8D-6424-0A8A69750C69}"/>
              </a:ext>
            </a:extLst>
          </p:cNvPr>
          <p:cNvCxnSpPr/>
          <p:nvPr userDrawn="1"/>
        </p:nvCxnSpPr>
        <p:spPr>
          <a:xfrm>
            <a:off x="5663681" y="1391960"/>
            <a:ext cx="0" cy="3343669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63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0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69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64038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 err="1">
                <a:cs typeface="Arial"/>
              </a:rPr>
              <a:t>Rapportering</a:t>
            </a:r>
            <a:r>
              <a:rPr lang="fi-FI" sz="4800">
                <a:cs typeface="Arial"/>
              </a:rPr>
              <a:t> av </a:t>
            </a:r>
            <a:r>
              <a:rPr lang="fi-FI" sz="4800" err="1">
                <a:cs typeface="Arial"/>
              </a:rPr>
              <a:t>egenkontroll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 b="0" dirty="0" err="1"/>
              <a:t>Verksamhetsområde</a:t>
            </a:r>
            <a:r>
              <a:rPr lang="fi-FI" b="0" dirty="0"/>
              <a:t>: </a:t>
            </a:r>
            <a:r>
              <a:rPr lang="fi-FI" b="0" dirty="0" err="1"/>
              <a:t>Sjukhusservice</a:t>
            </a:r>
            <a:endParaRPr lang="fi-FI" b="0" dirty="0" err="1">
              <a:cs typeface="Arial"/>
            </a:endParaRPr>
          </a:p>
          <a:p>
            <a:r>
              <a:rPr lang="fi-FI" b="0" dirty="0" err="1"/>
              <a:t>Resultatområde</a:t>
            </a:r>
            <a:r>
              <a:rPr lang="fi-FI" b="0" dirty="0"/>
              <a:t>: </a:t>
            </a:r>
            <a:r>
              <a:rPr lang="fi-FI" b="0" dirty="0" err="1"/>
              <a:t>Diagnostik</a:t>
            </a:r>
            <a:r>
              <a:rPr lang="fi-FI" b="0" dirty="0"/>
              <a:t> </a:t>
            </a:r>
            <a:r>
              <a:rPr lang="fi-FI" b="0" dirty="0" err="1"/>
              <a:t>och</a:t>
            </a:r>
            <a:r>
              <a:rPr lang="fi-FI" b="0" dirty="0"/>
              <a:t> </a:t>
            </a:r>
            <a:r>
              <a:rPr lang="fi-FI" b="0" dirty="0" err="1"/>
              <a:t>stödtjänster</a:t>
            </a:r>
            <a:endParaRPr lang="fi-FI" b="0" dirty="0" err="1">
              <a:cs typeface="Arial"/>
            </a:endParaRPr>
          </a:p>
          <a:p>
            <a:r>
              <a:rPr lang="fi-FI" b="0" dirty="0" err="1"/>
              <a:t>Rapportens</a:t>
            </a:r>
            <a:r>
              <a:rPr lang="fi-FI" b="0" dirty="0"/>
              <a:t> </a:t>
            </a:r>
            <a:r>
              <a:rPr lang="fi-FI" b="0" dirty="0" err="1"/>
              <a:t>tidsperiod</a:t>
            </a:r>
            <a:r>
              <a:rPr lang="fi-FI" b="0" dirty="0"/>
              <a:t>: 9-12.2024</a:t>
            </a:r>
            <a:endParaRPr lang="fi-FI" b="0" dirty="0">
              <a:cs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kunder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 personal)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 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informationsflöde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informationshantering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laboratorie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diagnostisk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avbildningsundersökning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läkemedels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vätskebehandling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KONTAKTER TILL PATIENTOMBUD</a:t>
            </a:r>
          </a:p>
          <a:p>
            <a:pPr algn="ctr"/>
            <a:endParaRPr lang="fi-FI" sz="1400" b="1" dirty="0">
              <a:solidFill>
                <a:schemeClr val="accent4"/>
              </a:solidFill>
            </a:endParaRPr>
          </a:p>
          <a:p>
            <a:pPr algn="ctr"/>
            <a:endParaRPr lang="fi-FI" sz="1400" b="1" dirty="0">
              <a:solidFill>
                <a:schemeClr val="accent4"/>
              </a:solidFill>
            </a:endParaRPr>
          </a:p>
          <a:p>
            <a:pPr algn="ctr"/>
            <a:endParaRPr lang="fi-FI" sz="1400" b="1" dirty="0">
              <a:solidFill>
                <a:schemeClr val="accent4"/>
              </a:solidFill>
            </a:endParaRPr>
          </a:p>
          <a:p>
            <a:pPr algn="ctr"/>
            <a:endParaRPr lang="fi-FI" sz="1400" b="1" dirty="0">
              <a:solidFill>
                <a:schemeClr val="accent4"/>
              </a:solidFill>
            </a:endParaRPr>
          </a:p>
          <a:p>
            <a:pPr algn="ctr"/>
            <a:r>
              <a:rPr lang="fi-FI" sz="1400" b="1" dirty="0">
                <a:solidFill>
                  <a:schemeClr val="accent4"/>
                </a:solidFill>
                <a:cs typeface="Arial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Haipron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gås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igenom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på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arbetsplatsmöten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åtgärder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vidtas</a:t>
            </a:r>
            <a:r>
              <a:rPr lang="fi-FI" sz="1400" dirty="0">
                <a:solidFill>
                  <a:schemeClr val="bg1"/>
                </a:solidFill>
              </a:rPr>
              <a:t> för </a:t>
            </a:r>
            <a:r>
              <a:rPr lang="fi-FI" sz="1400" dirty="0" err="1">
                <a:solidFill>
                  <a:schemeClr val="bg1"/>
                </a:solidFill>
              </a:rPr>
              <a:t>att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minska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på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riskerna</a:t>
            </a:r>
            <a:r>
              <a:rPr lang="fi-FI" sz="1400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901832" y="48472"/>
            <a:ext cx="730942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fi-FI" sz="1400" dirty="0" err="1"/>
              <a:t>diagnostik</a:t>
            </a:r>
            <a:r>
              <a:rPr lang="fi-FI" sz="1400" dirty="0"/>
              <a:t>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stödtjänster</a:t>
            </a:r>
            <a:r>
              <a:rPr lang="fi-FI" sz="1400" dirty="0"/>
              <a:t> 9-12.</a:t>
            </a:r>
            <a:r>
              <a:rPr lang="en-US" sz="1400" dirty="0"/>
              <a:t>2024</a:t>
            </a:r>
            <a:endParaRPr lang="fi-FI" sz="1400" dirty="0"/>
          </a:p>
        </p:txBody>
      </p:sp>
      <p:graphicFrame>
        <p:nvGraphicFramePr>
          <p:cNvPr id="23" name="Chart 22" descr="Diagram: Antal anmälan om negativ händelse från klienter&#10;Januari - April 2023 135&#10;Januari - April 2024 211&#10;Maj - Augusti 2023 168&#10;Maj - Augusti 2024 &#10;September - December 2023 171 September - December 2024 ">
            <a:extLst>
              <a:ext uri="{FF2B5EF4-FFF2-40B4-BE49-F238E27FC236}">
                <a16:creationId xmlns:a16="http://schemas.microsoft.com/office/drawing/2014/main" id="{69EB12B4-4246-9217-753C-C6802B7094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64553"/>
              </p:ext>
            </p:extLst>
          </p:nvPr>
        </p:nvGraphicFramePr>
        <p:xfrm>
          <a:off x="1153582" y="4838555"/>
          <a:ext cx="3422778" cy="2019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315944" y="4539060"/>
            <a:ext cx="34805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ANTAL ANMÄLNINGAR OM NEGATIV HÄNDELSE FRÅN KLIENTER</a:t>
            </a:r>
            <a:endParaRPr lang="en-US" sz="1300" b="1">
              <a:solidFill>
                <a:schemeClr val="accent4"/>
              </a:solidFill>
            </a:endParaRPr>
          </a:p>
        </p:txBody>
      </p:sp>
      <p:graphicFrame>
        <p:nvGraphicFramePr>
          <p:cNvPr id="14" name="Chart 13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8689719"/>
              </p:ext>
            </p:extLst>
          </p:nvPr>
        </p:nvGraphicFramePr>
        <p:xfrm>
          <a:off x="1156386" y="203403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6883115" y="3705758"/>
            <a:ext cx="25512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err="1">
                <a:solidFill>
                  <a:schemeClr val="bg1"/>
                </a:solidFill>
                <a:latin typeface="Calibri" panose="020F0502020204030204" pitchFamily="34" charset="0"/>
              </a:rPr>
              <a:t>Måttlig</a:t>
            </a:r>
            <a:r>
              <a:rPr lang="fi-FI" sz="160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Calibri" panose="020F0502020204030204" pitchFamily="34" charset="0"/>
              </a:rPr>
              <a:t>skada</a:t>
            </a:r>
            <a:r>
              <a:rPr lang="fi-FI" sz="1600">
                <a:solidFill>
                  <a:schemeClr val="bg1"/>
                </a:solidFill>
                <a:latin typeface="Calibri" panose="020F0502020204030204" pitchFamily="34" charset="0"/>
              </a:rPr>
              <a:t> 0 %	</a:t>
            </a:r>
          </a:p>
          <a:p>
            <a:r>
              <a:rPr lang="fi-FI" sz="1600" err="1">
                <a:solidFill>
                  <a:schemeClr val="bg1"/>
                </a:solidFill>
                <a:latin typeface="Calibri" panose="020F0502020204030204" pitchFamily="34" charset="0"/>
              </a:rPr>
              <a:t>Allvarlig</a:t>
            </a:r>
            <a:r>
              <a:rPr lang="fi-FI" sz="160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Calibri" panose="020F0502020204030204" pitchFamily="34" charset="0"/>
              </a:rPr>
              <a:t>skada</a:t>
            </a:r>
            <a:r>
              <a:rPr lang="fi-FI" sz="1600">
                <a:solidFill>
                  <a:schemeClr val="bg1"/>
                </a:solidFill>
                <a:latin typeface="Calibri" panose="020F0502020204030204" pitchFamily="34" charset="0"/>
              </a:rPr>
              <a:t> 0 %	</a:t>
            </a:r>
          </a:p>
        </p:txBody>
      </p:sp>
      <p:graphicFrame>
        <p:nvGraphicFramePr>
          <p:cNvPr id="20" name="Chart 19" descr="Cirkeldiagram: De anmälda händelsernas karaktär:&#10;Nära ögat: 22%&#10;Övriga upptäckter: 12%&#10;Drabbat klient: 66% &#10;varav: &#10;Måttlig skada: 8,8%&#10;Allvarliga Följder: 0,9 %">
            <a:extLst>
              <a:ext uri="{FF2B5EF4-FFF2-40B4-BE49-F238E27FC236}">
                <a16:creationId xmlns:a16="http://schemas.microsoft.com/office/drawing/2014/main" id="{825814EC-BF19-4135-8F6E-79065B38AC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3983329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9797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6" name="TextBox 3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KUNDRESPONS ANTAL: 173 (157)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39666" y="4160768"/>
            <a:ext cx="537856" cy="21638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87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(4,47)</a:t>
            </a:r>
            <a:endParaRPr lang="sv-SE" dirty="0">
              <a:solidFill>
                <a:prstClr val="white"/>
              </a:solidFill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4,67</a:t>
            </a:r>
          </a:p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(4,92)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(4,79)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4,54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(4,61)</a:t>
            </a:r>
            <a:endParaRPr lang="fi-FI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646331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/>
                <a:cs typeface="Calibri"/>
              </a:rPr>
              <a:t>4,61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/>
                <a:cs typeface="Calibri"/>
              </a:rPr>
              <a:t>(4,17)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noProof="0" dirty="0">
                <a:solidFill>
                  <a:prstClr val="white"/>
                </a:solidFill>
                <a:latin typeface="Calibri" panose="020F0502020204030204"/>
              </a:rPr>
              <a:t>4,47</a:t>
            </a:r>
          </a:p>
          <a:p>
            <a:pPr algn="ctr">
              <a:defRPr/>
            </a:pPr>
            <a:r>
              <a:rPr lang="fi-FI" b="1" noProof="0" dirty="0">
                <a:solidFill>
                  <a:prstClr val="white"/>
                </a:solidFill>
                <a:latin typeface="Calibri" panose="020F0502020204030204"/>
              </a:rPr>
              <a:t>(5,00)</a:t>
            </a:r>
            <a:endParaRPr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4,65</a:t>
            </a:r>
          </a:p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(4,90)</a:t>
            </a:r>
            <a:endParaRPr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4,83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(4,72)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Positiv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respons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: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noProof="0" dirty="0" err="1">
                <a:solidFill>
                  <a:prstClr val="white"/>
                </a:solidFill>
                <a:latin typeface="Arial"/>
                <a:cs typeface="Arial"/>
              </a:rPr>
              <a:t>Den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noProof="0" dirty="0" err="1">
                <a:solidFill>
                  <a:prstClr val="white"/>
                </a:solidFill>
                <a:latin typeface="Arial"/>
                <a:cs typeface="Arial"/>
              </a:rPr>
              <a:t>vänliga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/ </a:t>
            </a:r>
            <a:r>
              <a:rPr lang="fi-FI" sz="1400" noProof="0" dirty="0" err="1">
                <a:solidFill>
                  <a:prstClr val="white"/>
                </a:solidFill>
                <a:latin typeface="Arial"/>
                <a:cs typeface="Arial"/>
              </a:rPr>
              <a:t>kunniga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noProof="0" dirty="0" err="1">
                <a:solidFill>
                  <a:prstClr val="white"/>
                </a:solidFill>
                <a:latin typeface="Arial"/>
                <a:cs typeface="Arial"/>
              </a:rPr>
              <a:t>och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noProof="0" dirty="0" err="1">
                <a:solidFill>
                  <a:prstClr val="white"/>
                </a:solidFill>
                <a:latin typeface="Arial"/>
                <a:cs typeface="Arial"/>
              </a:rPr>
              <a:t>professionella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personalen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Negativ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respons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>
              <a:defRPr/>
            </a:pP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Lång </a:t>
            </a:r>
            <a:r>
              <a:rPr lang="fi-FI" sz="1400" noProof="0" dirty="0" err="1">
                <a:solidFill>
                  <a:prstClr val="white"/>
                </a:solidFill>
                <a:latin typeface="Arial"/>
                <a:cs typeface="Arial"/>
              </a:rPr>
              <a:t>väntetid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ANMÄRKNINGAR</a:t>
            </a:r>
          </a:p>
          <a:p>
            <a:pPr algn="ctr"/>
            <a:endParaRPr lang="fi-FI" sz="1400" b="1" dirty="0">
              <a:solidFill>
                <a:schemeClr val="accent4"/>
              </a:solidFill>
            </a:endParaRPr>
          </a:p>
          <a:p>
            <a:pPr algn="ctr"/>
            <a:endParaRPr lang="fi-FI" sz="1400" b="1" dirty="0">
              <a:solidFill>
                <a:schemeClr val="accent4"/>
              </a:solidFill>
            </a:endParaRPr>
          </a:p>
          <a:p>
            <a:pPr algn="ctr"/>
            <a:endParaRPr lang="fi-FI" sz="1400" b="1" dirty="0">
              <a:solidFill>
                <a:schemeClr val="accent4"/>
              </a:solidFill>
            </a:endParaRPr>
          </a:p>
          <a:p>
            <a:pPr algn="ctr"/>
            <a:r>
              <a:rPr lang="fi-FI" sz="1400" b="1" dirty="0">
                <a:solidFill>
                  <a:schemeClr val="bg1"/>
                </a:solidFill>
              </a:rPr>
              <a:t>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54959" y="5447883"/>
            <a:ext cx="903995" cy="37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901832" y="48472"/>
            <a:ext cx="730942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fi-FI" sz="1400" dirty="0" err="1"/>
              <a:t>diagnostik</a:t>
            </a:r>
            <a:r>
              <a:rPr lang="fi-FI" sz="1400" dirty="0"/>
              <a:t>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stödtjänster</a:t>
            </a:r>
            <a:r>
              <a:rPr lang="fi-FI" sz="1400" dirty="0"/>
              <a:t> 9-12</a:t>
            </a:r>
            <a:r>
              <a:rPr lang="en-US" sz="1400" dirty="0"/>
              <a:t>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29365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</a:rPr>
              <a:t>Inte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tillämpbar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b="1" err="1">
                <a:solidFill>
                  <a:schemeClr val="bg1"/>
                </a:solidFill>
              </a:rPr>
              <a:t>Inte</a:t>
            </a:r>
            <a:r>
              <a:rPr lang="en-US" sz="1600" b="1">
                <a:solidFill>
                  <a:schemeClr val="bg1"/>
                </a:solidFill>
              </a:rPr>
              <a:t> </a:t>
            </a:r>
            <a:r>
              <a:rPr lang="en-US" sz="1600" b="1" err="1">
                <a:solidFill>
                  <a:schemeClr val="bg1"/>
                </a:solidFill>
              </a:rPr>
              <a:t>tillämpbar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 err="1">
                <a:solidFill>
                  <a:schemeClr val="bg1"/>
                </a:solidFill>
                <a:cs typeface="Arial"/>
              </a:rPr>
              <a:t>Förenklad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b="1" dirty="0" err="1">
                <a:solidFill>
                  <a:schemeClr val="bg1"/>
                </a:solidFill>
                <a:cs typeface="Arial"/>
              </a:rPr>
              <a:t>text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dirty="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dirty="0" err="1">
                <a:solidFill>
                  <a:schemeClr val="bg1"/>
                </a:solidFill>
                <a:cs typeface="Arial"/>
              </a:rPr>
              <a:t>kallelsebreven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r>
              <a:rPr lang="fi-FI" sz="1600" b="1" dirty="0" err="1">
                <a:solidFill>
                  <a:schemeClr val="bg1"/>
                </a:solidFill>
                <a:cs typeface="Arial"/>
              </a:rPr>
              <a:t>Uppdaterad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karta i </a:t>
            </a:r>
            <a:r>
              <a:rPr lang="fi-FI" sz="1600" b="1" dirty="0" err="1">
                <a:solidFill>
                  <a:schemeClr val="bg1"/>
                </a:solidFill>
                <a:cs typeface="Arial"/>
              </a:rPr>
              <a:t>kallelsebreven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901832" y="48472"/>
            <a:ext cx="730942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fi-FI" sz="1400" dirty="0" err="1"/>
              <a:t>diagnostik</a:t>
            </a:r>
            <a:r>
              <a:rPr lang="fi-FI" sz="1400" dirty="0"/>
              <a:t>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stödtjänster</a:t>
            </a:r>
            <a:r>
              <a:rPr lang="fi-FI" sz="1400" dirty="0"/>
              <a:t> 9-12</a:t>
            </a:r>
            <a:r>
              <a:rPr lang="en-US" sz="1400" dirty="0"/>
              <a:t>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987287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Budgeterade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vakanser</a:t>
            </a:r>
            <a:r>
              <a:rPr lang="fi-FI" sz="1600" dirty="0">
                <a:solidFill>
                  <a:schemeClr val="bg1"/>
                </a:solidFill>
              </a:rPr>
              <a:t>: 174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Obesatta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vakanser</a:t>
            </a:r>
            <a:r>
              <a:rPr lang="fi-FI" sz="1600" dirty="0">
                <a:solidFill>
                  <a:schemeClr val="bg1"/>
                </a:solidFill>
              </a:rPr>
              <a:t>: 9 + 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</a:t>
            </a:r>
            <a:r>
              <a:rPr lang="fi-FI" dirty="0">
                <a:solidFill>
                  <a:schemeClr val="bg1"/>
                </a:solidFill>
              </a:rPr>
              <a:t> 8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De </a:t>
            </a:r>
            <a:r>
              <a:rPr lang="fi-FI" dirty="0" err="1">
                <a:solidFill>
                  <a:schemeClr val="bg1"/>
                </a:solidFill>
              </a:rPr>
              <a:t>vanligaste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typerna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händelser</a:t>
            </a:r>
            <a:r>
              <a:rPr lang="fi-FI" dirty="0">
                <a:solidFill>
                  <a:schemeClr val="bg1"/>
                </a:solidFill>
              </a:rPr>
              <a:t>: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dirty="0" err="1">
                <a:solidFill>
                  <a:schemeClr val="bg1"/>
                </a:solidFill>
                <a:cs typeface="Arial"/>
              </a:rPr>
              <a:t>Olycka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arbetsplatsen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dirty="0" err="1">
                <a:solidFill>
                  <a:schemeClr val="bg1"/>
                </a:solidFill>
                <a:cs typeface="Arial"/>
              </a:rPr>
              <a:t>Andra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säkerhetsobservationer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bg1"/>
                </a:solidFill>
              </a:rPr>
              <a:t>Inte</a:t>
            </a:r>
            <a:r>
              <a:rPr lang="fi-FI" b="1">
                <a:solidFill>
                  <a:schemeClr val="bg1"/>
                </a:solidFill>
              </a:rPr>
              <a:t> </a:t>
            </a:r>
            <a:r>
              <a:rPr lang="fi-FI" b="1" err="1">
                <a:solidFill>
                  <a:schemeClr val="bg1"/>
                </a:solidFill>
              </a:rPr>
              <a:t>tillämpbar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SJUKFRÅNVARO- DAGAR / FRÅNVARO-DAGAR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700" b="1">
                <a:solidFill>
                  <a:schemeClr val="bg1"/>
                </a:solidFill>
              </a:rPr>
              <a:t>1740 / 5189</a:t>
            </a:r>
            <a:endParaRPr lang="fi-FI" sz="1700" b="1" dirty="0">
              <a:solidFill>
                <a:schemeClr val="bg1"/>
              </a:solidFill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V="1">
            <a:off x="4881093" y="5378245"/>
            <a:ext cx="20739" cy="62324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ÅTGÄRDER</a:t>
            </a:r>
            <a:r>
              <a:rPr lang="fi-FI" b="1" baseline="0" dirty="0">
                <a:solidFill>
                  <a:schemeClr val="accent4"/>
                </a:solidFill>
              </a:rPr>
              <a:t> SOM FRÄMJAR ARBETSTAGARNAS VÄLMÅENDE</a:t>
            </a:r>
          </a:p>
          <a:p>
            <a:endParaRPr lang="fi-FI" b="1" dirty="0">
              <a:solidFill>
                <a:schemeClr val="accent4"/>
              </a:solidFill>
            </a:endParaRPr>
          </a:p>
          <a:p>
            <a:r>
              <a:rPr lang="fi-FI" b="1" dirty="0" err="1">
                <a:solidFill>
                  <a:schemeClr val="bg1"/>
                </a:solidFill>
              </a:rPr>
              <a:t>Arbetsplatsmöten</a:t>
            </a:r>
            <a:endParaRPr lang="fi-FI" b="1" dirty="0">
              <a:solidFill>
                <a:schemeClr val="bg1"/>
              </a:solidFill>
            </a:endParaRPr>
          </a:p>
          <a:p>
            <a:r>
              <a:rPr lang="fi-FI" b="1" dirty="0" err="1">
                <a:solidFill>
                  <a:schemeClr val="bg1"/>
                </a:solidFill>
              </a:rPr>
              <a:t>Utvecklingssamtal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901832" y="48472"/>
            <a:ext cx="730942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fi-FI" sz="1400" dirty="0" err="1"/>
              <a:t>diagnostik</a:t>
            </a:r>
            <a:r>
              <a:rPr lang="fi-FI" sz="1400" dirty="0"/>
              <a:t>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stödtjänster</a:t>
            </a:r>
            <a:r>
              <a:rPr lang="fi-FI" sz="1400" dirty="0"/>
              <a:t> 9-12</a:t>
            </a:r>
            <a:r>
              <a:rPr lang="en-US" sz="1400" dirty="0"/>
              <a:t>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846959068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5d2161c-bdf7-4f84-8f9b-c9ae44126b92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BEE3C68526E3448DFF1DFF37962FFF" ma:contentTypeVersion="6" ma:contentTypeDescription="Skapa ett nytt dokument." ma:contentTypeScope="" ma:versionID="0744d205711e45233702938b36c3b2c7">
  <xsd:schema xmlns:xsd="http://www.w3.org/2001/XMLSchema" xmlns:xs="http://www.w3.org/2001/XMLSchema" xmlns:p="http://schemas.microsoft.com/office/2006/metadata/properties" xmlns:ns2="54ab895a-e0c1-4b45-9c2f-28dcb5c291e5" xmlns:ns3="75d2161c-bdf7-4f84-8f9b-c9ae44126b92" targetNamespace="http://schemas.microsoft.com/office/2006/metadata/properties" ma:root="true" ma:fieldsID="cf75a04915e99e681855d8c288d58896" ns2:_="" ns3:_="">
    <xsd:import namespace="54ab895a-e0c1-4b45-9c2f-28dcb5c291e5"/>
    <xsd:import namespace="75d2161c-bdf7-4f84-8f9b-c9ae44126b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b895a-e0c1-4b45-9c2f-28dcb5c29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2161c-bdf7-4f84-8f9b-c9ae44126b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E5D18A-49F1-45C8-9556-C2BBD09FA6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1C5D28-4B1E-4104-AFE1-BBFF32E024C1}">
  <ds:schemaRefs>
    <ds:schemaRef ds:uri="http://schemas.microsoft.com/office/infopath/2007/PartnerControls"/>
    <ds:schemaRef ds:uri="54ab895a-e0c1-4b45-9c2f-28dcb5c291e5"/>
    <ds:schemaRef ds:uri="http://purl.org/dc/elements/1.1/"/>
    <ds:schemaRef ds:uri="http://schemas.microsoft.com/office/2006/metadata/properties"/>
    <ds:schemaRef ds:uri="75d2161c-bdf7-4f84-8f9b-c9ae44126b9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F25F75C-4468-4928-A4B8-C5BA25D47F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ab895a-e0c1-4b45-9c2f-28dcb5c291e5"/>
    <ds:schemaRef ds:uri="75d2161c-bdf7-4f84-8f9b-c9ae44126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83</TotalTime>
  <Words>385</Words>
  <Application>Microsoft Office PowerPoint</Application>
  <PresentationFormat>Widescreen</PresentationFormat>
  <Paragraphs>98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OVHP_teema</vt:lpstr>
      <vt:lpstr>Rapportering av egenkontroll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103</cp:revision>
  <dcterms:created xsi:type="dcterms:W3CDTF">2023-11-14T05:41:58Z</dcterms:created>
  <dcterms:modified xsi:type="dcterms:W3CDTF">2025-01-27T07:14:10Z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0x01010098BEE3C68526E3448DFF1DFF37962FFF</vt:lpwstr>
  </property>
  <property fmtid="{D5CDD505-2E9C-101B-9397-08002B2CF9AE}" pid="3" name="Order">
    <vt:r8>39300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