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4D_AC02B3EC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3" r:id="rId6"/>
    <p:sldId id="272" r:id="rId7"/>
    <p:sldId id="274" r:id="rId8"/>
    <p:sldId id="276" r:id="rId9"/>
    <p:sldId id="30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01F1CE-D164-C67E-4295-DFCF520AEC02}" name="Vikman Lis-Marie" initials="VL" userId="S::lis-marie.vikman@ovph.fi::d86f3506-b3d7-48b3-8dfe-16dd9ca926e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4EE8D-17F2-42C5-BAC3-DD69878407A1}" v="22" dt="2025-01-31T12:54:33.637"/>
    <p1510:client id="{DC2C636C-44D9-4395-B410-9A1460266EB3}" v="19" dt="2025-01-30T12:29:12.051"/>
    <p1510:client id="{DFC13817-3479-4599-8639-9E96A6819C40}" v="133" dt="2025-01-30T12:18:19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man Lis-Marie" userId="S::lis-marie.vikman@ovph.fi::d86f3506-b3d7-48b3-8dfe-16dd9ca926eb" providerId="AD" clId="Web-{13133619-AD1B-47DD-A0FF-904F391EB372}"/>
    <pc:docChg chg="modSld">
      <pc:chgData name="Vikman Lis-Marie" userId="S::lis-marie.vikman@ovph.fi::d86f3506-b3d7-48b3-8dfe-16dd9ca926eb" providerId="AD" clId="Web-{13133619-AD1B-47DD-A0FF-904F391EB372}" dt="2024-09-13T10:50:07.808" v="7" actId="20577"/>
      <pc:docMkLst>
        <pc:docMk/>
      </pc:docMkLst>
      <pc:sldChg chg="modSp">
        <pc:chgData name="Vikman Lis-Marie" userId="S::lis-marie.vikman@ovph.fi::d86f3506-b3d7-48b3-8dfe-16dd9ca926eb" providerId="AD" clId="Web-{13133619-AD1B-47DD-A0FF-904F391EB372}" dt="2024-09-13T10:50:07.808" v="7" actId="20577"/>
        <pc:sldMkLst>
          <pc:docMk/>
          <pc:sldMk cId="593007793" sldId="305"/>
        </pc:sldMkLst>
      </pc:sldChg>
    </pc:docChg>
  </pc:docChgLst>
  <pc:docChgLst>
    <pc:chgData name="Ivars Birgitta" userId="S::birgitta.ivars@ovph.fi::10614fc4-76b5-4e4a-9d3b-b1857b0f9423" providerId="AD" clId="Web-{98BB171B-3F5E-79AE-2EF0-1CA6AB6E53DC}"/>
    <pc:docChg chg="modSld">
      <pc:chgData name="Ivars Birgitta" userId="S::birgitta.ivars@ovph.fi::10614fc4-76b5-4e4a-9d3b-b1857b0f9423" providerId="AD" clId="Web-{98BB171B-3F5E-79AE-2EF0-1CA6AB6E53DC}" dt="2024-05-20T09:33:19.746" v="13" actId="20577"/>
      <pc:docMkLst>
        <pc:docMk/>
      </pc:docMkLst>
      <pc:sldChg chg="modSp">
        <pc:chgData name="Ivars Birgitta" userId="S::birgitta.ivars@ovph.fi::10614fc4-76b5-4e4a-9d3b-b1857b0f9423" providerId="AD" clId="Web-{98BB171B-3F5E-79AE-2EF0-1CA6AB6E53DC}" dt="2024-05-20T09:33:19.746" v="13" actId="20577"/>
        <pc:sldMkLst>
          <pc:docMk/>
          <pc:sldMk cId="593007793" sldId="305"/>
        </pc:sldMkLst>
      </pc:sldChg>
      <pc:sldChg chg="modSp">
        <pc:chgData name="Ivars Birgitta" userId="S::birgitta.ivars@ovph.fi::10614fc4-76b5-4e4a-9d3b-b1857b0f9423" providerId="AD" clId="Web-{98BB171B-3F5E-79AE-2EF0-1CA6AB6E53DC}" dt="2024-05-20T09:24:36.591" v="7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DC2C636C-44D9-4395-B410-9A1460266EB3}"/>
    <pc:docChg chg="modSld">
      <pc:chgData name="Vikman Lis-Marie" userId="S::lis-marie.vikman@ovph.fi::d86f3506-b3d7-48b3-8dfe-16dd9ca926eb" providerId="AD" clId="Web-{DC2C636C-44D9-4395-B410-9A1460266EB3}" dt="2025-01-30T12:29:11.394" v="8" actId="20577"/>
      <pc:docMkLst>
        <pc:docMk/>
      </pc:docMkLst>
      <pc:sldChg chg="modSp">
        <pc:chgData name="Vikman Lis-Marie" userId="S::lis-marie.vikman@ovph.fi::d86f3506-b3d7-48b3-8dfe-16dd9ca926eb" providerId="AD" clId="Web-{DC2C636C-44D9-4395-B410-9A1460266EB3}" dt="2025-01-30T12:29:11.394" v="8" actId="20577"/>
        <pc:sldMkLst>
          <pc:docMk/>
          <pc:sldMk cId="593007793" sldId="305"/>
        </pc:sldMkLst>
        <pc:spChg chg="mod">
          <ac:chgData name="Vikman Lis-Marie" userId="S::lis-marie.vikman@ovph.fi::d86f3506-b3d7-48b3-8dfe-16dd9ca926eb" providerId="AD" clId="Web-{DC2C636C-44D9-4395-B410-9A1460266EB3}" dt="2025-01-30T12:29:11.394" v="8" actId="20577"/>
          <ac:spMkLst>
            <pc:docMk/>
            <pc:sldMk cId="593007793" sldId="305"/>
            <ac:spMk id="10" creationId="{57F2AA32-F31B-4623-9592-B30CA097EEC5}"/>
          </ac:spMkLst>
        </pc:spChg>
      </pc:sldChg>
    </pc:docChg>
  </pc:docChgLst>
  <pc:docChgLst>
    <pc:chgData name="Råback Markus" userId="S::markus.raback@ovph.fi::23a59582-ca31-47e7-93ed-4cb0171c0d5a" providerId="AD" clId="Web-{06C7D0A5-E4FE-FA90-A5A2-F06112769D74}"/>
    <pc:docChg chg="modSld">
      <pc:chgData name="Råback Markus" userId="S::markus.raback@ovph.fi::23a59582-ca31-47e7-93ed-4cb0171c0d5a" providerId="AD" clId="Web-{06C7D0A5-E4FE-FA90-A5A2-F06112769D74}" dt="2024-05-13T11:32:05.083" v="14" actId="20577"/>
      <pc:docMkLst>
        <pc:docMk/>
      </pc:docMkLst>
      <pc:sldChg chg="modSp">
        <pc:chgData name="Råback Markus" userId="S::markus.raback@ovph.fi::23a59582-ca31-47e7-93ed-4cb0171c0d5a" providerId="AD" clId="Web-{06C7D0A5-E4FE-FA90-A5A2-F06112769D74}" dt="2024-05-13T11:32:05.083" v="14" actId="20577"/>
        <pc:sldMkLst>
          <pc:docMk/>
          <pc:sldMk cId="799574740" sldId="274"/>
        </pc:sldMkLst>
      </pc:sldChg>
    </pc:docChg>
  </pc:docChgLst>
  <pc:docChgLst>
    <pc:chgData name="Skuthälla Tanja" userId="S::tanja.skuthalla@ovph.fi::178ba649-bdec-4ba0-b6b5-65d2f655b5ca" providerId="AD" clId="Web-{06A09A44-A46E-48A4-9DB8-853D6E563BF3}"/>
    <pc:docChg chg="modSld">
      <pc:chgData name="Skuthälla Tanja" userId="S::tanja.skuthalla@ovph.fi::178ba649-bdec-4ba0-b6b5-65d2f655b5ca" providerId="AD" clId="Web-{06A09A44-A46E-48A4-9DB8-853D6E563BF3}" dt="2024-05-17T11:57:21.497" v="17" actId="20577"/>
      <pc:docMkLst>
        <pc:docMk/>
      </pc:docMkLst>
      <pc:sldChg chg="modSp">
        <pc:chgData name="Skuthälla Tanja" userId="S::tanja.skuthalla@ovph.fi::178ba649-bdec-4ba0-b6b5-65d2f655b5ca" providerId="AD" clId="Web-{06A09A44-A46E-48A4-9DB8-853D6E563BF3}" dt="2024-05-17T11:57:21.497" v="17" actId="20577"/>
        <pc:sldMkLst>
          <pc:docMk/>
          <pc:sldMk cId="3334478465" sldId="276"/>
        </pc:sldMkLst>
      </pc:sldChg>
      <pc:sldChg chg="modSp">
        <pc:chgData name="Skuthälla Tanja" userId="S::tanja.skuthalla@ovph.fi::178ba649-bdec-4ba0-b6b5-65d2f655b5ca" providerId="AD" clId="Web-{06A09A44-A46E-48A4-9DB8-853D6E563BF3}" dt="2024-05-17T09:18:35.576" v="0" actId="20577"/>
        <pc:sldMkLst>
          <pc:docMk/>
          <pc:sldMk cId="593007793" sldId="305"/>
        </pc:sldMkLst>
      </pc:sldChg>
    </pc:docChg>
  </pc:docChgLst>
  <pc:docChgLst>
    <pc:chgData name="Holm Tarja" userId="S::tarja.holm@ovph.fi::d32f561d-dc8c-4ecf-b843-0bb2fcb7eb6e" providerId="AD" clId="Web-{FED71556-2DB9-16F4-AE6E-3BFD6534BFA2}"/>
    <pc:docChg chg="modSld">
      <pc:chgData name="Holm Tarja" userId="S::tarja.holm@ovph.fi::d32f561d-dc8c-4ecf-b843-0bb2fcb7eb6e" providerId="AD" clId="Web-{FED71556-2DB9-16F4-AE6E-3BFD6534BFA2}" dt="2024-05-16T11:36:00.224" v="35"/>
      <pc:docMkLst>
        <pc:docMk/>
      </pc:docMkLst>
      <pc:sldChg chg="modSp">
        <pc:chgData name="Holm Tarja" userId="S::tarja.holm@ovph.fi::d32f561d-dc8c-4ecf-b843-0bb2fcb7eb6e" providerId="AD" clId="Web-{FED71556-2DB9-16F4-AE6E-3BFD6534BFA2}" dt="2024-05-16T11:36:00.224" v="35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4CF7F0C3-99F3-4989-812E-E761718E95AF}"/>
    <pc:docChg chg="modSld">
      <pc:chgData name="Vikman Lis-Marie" userId="S::lis-marie.vikman@ovph.fi::d86f3506-b3d7-48b3-8dfe-16dd9ca926eb" providerId="AD" clId="Web-{4CF7F0C3-99F3-4989-812E-E761718E95AF}" dt="2024-09-23T07:22:54.386" v="13"/>
      <pc:docMkLst>
        <pc:docMk/>
      </pc:docMkLst>
      <pc:sldChg chg="modSp">
        <pc:chgData name="Vikman Lis-Marie" userId="S::lis-marie.vikman@ovph.fi::d86f3506-b3d7-48b3-8dfe-16dd9ca926eb" providerId="AD" clId="Web-{4CF7F0C3-99F3-4989-812E-E761718E95AF}" dt="2024-09-23T07:22:54.386" v="13"/>
        <pc:sldMkLst>
          <pc:docMk/>
          <pc:sldMk cId="2885858284" sldId="333"/>
        </pc:sldMkLst>
      </pc:sldChg>
    </pc:docChg>
  </pc:docChgLst>
  <pc:docChgLst>
    <pc:chgData name="Holm Tarja" userId="S::tarja.holm@ovph.fi::d32f561d-dc8c-4ecf-b843-0bb2fcb7eb6e" providerId="AD" clId="Web-{8CA82C2E-D9D2-6104-15D7-FF041E9029D3}"/>
    <pc:docChg chg="modSld">
      <pc:chgData name="Holm Tarja" userId="S::tarja.holm@ovph.fi::d32f561d-dc8c-4ecf-b843-0bb2fcb7eb6e" providerId="AD" clId="Web-{8CA82C2E-D9D2-6104-15D7-FF041E9029D3}" dt="2025-01-13T14:29:17.700" v="75"/>
      <pc:docMkLst>
        <pc:docMk/>
      </pc:docMkLst>
      <pc:sldChg chg="modSp">
        <pc:chgData name="Holm Tarja" userId="S::tarja.holm@ovph.fi::d32f561d-dc8c-4ecf-b843-0bb2fcb7eb6e" providerId="AD" clId="Web-{8CA82C2E-D9D2-6104-15D7-FF041E9029D3}" dt="2025-01-13T14:29:17.700" v="75"/>
        <pc:sldMkLst>
          <pc:docMk/>
          <pc:sldMk cId="2885858284" sldId="333"/>
        </pc:sldMkLst>
        <pc:graphicFrameChg chg="mod modGraphic">
          <ac:chgData name="Holm Tarja" userId="S::tarja.holm@ovph.fi::d32f561d-dc8c-4ecf-b843-0bb2fcb7eb6e" providerId="AD" clId="Web-{8CA82C2E-D9D2-6104-15D7-FF041E9029D3}" dt="2025-01-13T14:29:17.700" v="75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C9EC3940-BD0E-4EAD-B2EA-6C229756BCAA}"/>
    <pc:docChg chg="modSld">
      <pc:chgData name="Vikman Lis-Marie" userId="S::lis-marie.vikman@ovph.fi::d86f3506-b3d7-48b3-8dfe-16dd9ca926eb" providerId="AD" clId="Web-{C9EC3940-BD0E-4EAD-B2EA-6C229756BCAA}" dt="2025-01-17T08:47:38.132" v="94"/>
      <pc:docMkLst>
        <pc:docMk/>
      </pc:docMkLst>
      <pc:sldChg chg="modSp">
        <pc:chgData name="Vikman Lis-Marie" userId="S::lis-marie.vikman@ovph.fi::d86f3506-b3d7-48b3-8dfe-16dd9ca926eb" providerId="AD" clId="Web-{C9EC3940-BD0E-4EAD-B2EA-6C229756BCAA}" dt="2025-01-17T08:47:38.132" v="94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C9EC3940-BD0E-4EAD-B2EA-6C229756BCAA}" dt="2025-01-17T08:47:38.132" v="94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CBB3770D-2BAF-4ED0-8F34-A0FF1310F44C}"/>
    <pc:docChg chg="modSld">
      <pc:chgData name="Vikman Lis-Marie" userId="S::lis-marie.vikman@ovph.fi::d86f3506-b3d7-48b3-8dfe-16dd9ca926eb" providerId="AD" clId="Web-{CBB3770D-2BAF-4ED0-8F34-A0FF1310F44C}" dt="2024-05-13T10:22:26.786" v="46" actId="20577"/>
      <pc:docMkLst>
        <pc:docMk/>
      </pc:docMkLst>
      <pc:sldChg chg="modSp">
        <pc:chgData name="Vikman Lis-Marie" userId="S::lis-marie.vikman@ovph.fi::d86f3506-b3d7-48b3-8dfe-16dd9ca926eb" providerId="AD" clId="Web-{CBB3770D-2BAF-4ED0-8F34-A0FF1310F44C}" dt="2024-05-13T10:22:26.786" v="46" actId="20577"/>
        <pc:sldMkLst>
          <pc:docMk/>
          <pc:sldMk cId="593007793" sldId="305"/>
        </pc:sldMkLst>
      </pc:sldChg>
    </pc:docChg>
  </pc:docChgLst>
  <pc:docChgLst>
    <pc:chgData name="Vikman Lis-Marie" userId="S::lis-marie.vikman@ovph.fi::d86f3506-b3d7-48b3-8dfe-16dd9ca926eb" providerId="AD" clId="Web-{F0043041-D51C-4B4F-90DF-1ED53B7E71C5}"/>
    <pc:docChg chg="modSld">
      <pc:chgData name="Vikman Lis-Marie" userId="S::lis-marie.vikman@ovph.fi::d86f3506-b3d7-48b3-8dfe-16dd9ca926eb" providerId="AD" clId="Web-{F0043041-D51C-4B4F-90DF-1ED53B7E71C5}" dt="2025-01-17T06:52:50.503" v="556"/>
      <pc:docMkLst>
        <pc:docMk/>
      </pc:docMkLst>
      <pc:sldChg chg="modSp">
        <pc:chgData name="Vikman Lis-Marie" userId="S::lis-marie.vikman@ovph.fi::d86f3506-b3d7-48b3-8dfe-16dd9ca926eb" providerId="AD" clId="Web-{F0043041-D51C-4B4F-90DF-1ED53B7E71C5}" dt="2025-01-17T06:23:41.043" v="170" actId="20577"/>
        <pc:sldMkLst>
          <pc:docMk/>
          <pc:sldMk cId="1655836150" sldId="272"/>
        </pc:sldMkLst>
        <pc:spChg chg="mod">
          <ac:chgData name="Vikman Lis-Marie" userId="S::lis-marie.vikman@ovph.fi::d86f3506-b3d7-48b3-8dfe-16dd9ca926eb" providerId="AD" clId="Web-{F0043041-D51C-4B4F-90DF-1ED53B7E71C5}" dt="2025-01-17T06:23:41.043" v="170" actId="20577"/>
          <ac:spMkLst>
            <pc:docMk/>
            <pc:sldMk cId="1655836150" sldId="272"/>
            <ac:spMk id="10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F0043041-D51C-4B4F-90DF-1ED53B7E71C5}" dt="2025-01-17T06:22:48.948" v="166" actId="20577"/>
        <pc:sldMkLst>
          <pc:docMk/>
          <pc:sldMk cId="799574740" sldId="274"/>
        </pc:sldMkLst>
        <pc:spChg chg="mod">
          <ac:chgData name="Vikman Lis-Marie" userId="S::lis-marie.vikman@ovph.fi::d86f3506-b3d7-48b3-8dfe-16dd9ca926eb" providerId="AD" clId="Web-{F0043041-D51C-4B4F-90DF-1ED53B7E71C5}" dt="2025-01-17T06:22:44.807" v="164" actId="20577"/>
          <ac:spMkLst>
            <pc:docMk/>
            <pc:sldMk cId="799574740" sldId="274"/>
            <ac:spMk id="3" creationId="{A2B0C282-0498-4433-5000-FCADF20B417A}"/>
          </ac:spMkLst>
        </pc:spChg>
        <pc:spChg chg="mod">
          <ac:chgData name="Vikman Lis-Marie" userId="S::lis-marie.vikman@ovph.fi::d86f3506-b3d7-48b3-8dfe-16dd9ca926eb" providerId="AD" clId="Web-{F0043041-D51C-4B4F-90DF-1ED53B7E71C5}" dt="2025-01-17T06:22:48.948" v="166" actId="20577"/>
          <ac:spMkLst>
            <pc:docMk/>
            <pc:sldMk cId="799574740" sldId="274"/>
            <ac:spMk id="4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F0043041-D51C-4B4F-90DF-1ED53B7E71C5}" dt="2025-01-17T06:25:03.622" v="224" actId="20577"/>
        <pc:sldMkLst>
          <pc:docMk/>
          <pc:sldMk cId="3334478465" sldId="276"/>
        </pc:sldMkLst>
        <pc:spChg chg="mod">
          <ac:chgData name="Vikman Lis-Marie" userId="S::lis-marie.vikman@ovph.fi::d86f3506-b3d7-48b3-8dfe-16dd9ca926eb" providerId="AD" clId="Web-{F0043041-D51C-4B4F-90DF-1ED53B7E71C5}" dt="2025-01-17T06:25:03.622" v="224" actId="20577"/>
          <ac:spMkLst>
            <pc:docMk/>
            <pc:sldMk cId="3334478465" sldId="276"/>
            <ac:spMk id="11" creationId="{4CDA010C-0F96-434D-BA9D-047602DD023B}"/>
          </ac:spMkLst>
        </pc:spChg>
      </pc:sldChg>
      <pc:sldChg chg="modSp">
        <pc:chgData name="Vikman Lis-Marie" userId="S::lis-marie.vikman@ovph.fi::d86f3506-b3d7-48b3-8dfe-16dd9ca926eb" providerId="AD" clId="Web-{F0043041-D51C-4B4F-90DF-1ED53B7E71C5}" dt="2025-01-17T06:52:50.503" v="556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F0043041-D51C-4B4F-90DF-1ED53B7E71C5}" dt="2025-01-17T06:52:50.503" v="556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Holm Tarja" userId="S::tarja.holm@ovph.fi::d32f561d-dc8c-4ecf-b843-0bb2fcb7eb6e" providerId="AD" clId="Web-{B46010EE-5011-7441-889F-DDDC530A5BB9}"/>
    <pc:docChg chg="modSld">
      <pc:chgData name="Holm Tarja" userId="S::tarja.holm@ovph.fi::d32f561d-dc8c-4ecf-b843-0bb2fcb7eb6e" providerId="AD" clId="Web-{B46010EE-5011-7441-889F-DDDC530A5BB9}" dt="2025-01-20T12:50:48.854" v="2" actId="20577"/>
      <pc:docMkLst>
        <pc:docMk/>
      </pc:docMkLst>
      <pc:sldChg chg="modSp">
        <pc:chgData name="Holm Tarja" userId="S::tarja.holm@ovph.fi::d32f561d-dc8c-4ecf-b843-0bb2fcb7eb6e" providerId="AD" clId="Web-{B46010EE-5011-7441-889F-DDDC530A5BB9}" dt="2025-01-20T12:50:48.854" v="2" actId="20577"/>
        <pc:sldMkLst>
          <pc:docMk/>
          <pc:sldMk cId="799574740" sldId="274"/>
        </pc:sldMkLst>
        <pc:spChg chg="mod">
          <ac:chgData name="Holm Tarja" userId="S::tarja.holm@ovph.fi::d32f561d-dc8c-4ecf-b843-0bb2fcb7eb6e" providerId="AD" clId="Web-{B46010EE-5011-7441-889F-DDDC530A5BB9}" dt="2025-01-20T12:50:48.854" v="2" actId="20577"/>
          <ac:spMkLst>
            <pc:docMk/>
            <pc:sldMk cId="799574740" sldId="274"/>
            <ac:spMk id="4" creationId="{00000000-0000-0000-0000-000000000000}"/>
          </ac:spMkLst>
        </pc:spChg>
      </pc:sldChg>
    </pc:docChg>
  </pc:docChgLst>
  <pc:docChgLst>
    <pc:chgData name="Skuthälla Tanja" userId="S::tanja.skuthalla@ovph.fi::178ba649-bdec-4ba0-b6b5-65d2f655b5ca" providerId="AD" clId="Web-{B0E2A327-4B42-4C3E-9AF8-CFC947F35FA4}"/>
    <pc:docChg chg="modSld">
      <pc:chgData name="Skuthälla Tanja" userId="S::tanja.skuthalla@ovph.fi::178ba649-bdec-4ba0-b6b5-65d2f655b5ca" providerId="AD" clId="Web-{B0E2A327-4B42-4C3E-9AF8-CFC947F35FA4}" dt="2024-05-16T14:06:18.755" v="70" actId="20577"/>
      <pc:docMkLst>
        <pc:docMk/>
      </pc:docMkLst>
      <pc:sldChg chg="modSp">
        <pc:chgData name="Skuthälla Tanja" userId="S::tanja.skuthalla@ovph.fi::178ba649-bdec-4ba0-b6b5-65d2f655b5ca" providerId="AD" clId="Web-{B0E2A327-4B42-4C3E-9AF8-CFC947F35FA4}" dt="2024-05-16T13:54:46.884" v="2" actId="20577"/>
        <pc:sldMkLst>
          <pc:docMk/>
          <pc:sldMk cId="1655836150" sldId="272"/>
        </pc:sldMkLst>
      </pc:sldChg>
      <pc:sldChg chg="addSp delSp modSp">
        <pc:chgData name="Skuthälla Tanja" userId="S::tanja.skuthalla@ovph.fi::178ba649-bdec-4ba0-b6b5-65d2f655b5ca" providerId="AD" clId="Web-{B0E2A327-4B42-4C3E-9AF8-CFC947F35FA4}" dt="2024-05-16T14:06:18.755" v="70" actId="20577"/>
        <pc:sldMkLst>
          <pc:docMk/>
          <pc:sldMk cId="799574740" sldId="274"/>
        </pc:sldMkLst>
      </pc:sldChg>
    </pc:docChg>
  </pc:docChgLst>
  <pc:docChgLst>
    <pc:chgData name="Holm Tarja" userId="S::tarja.holm@ovph.fi::d32f561d-dc8c-4ecf-b843-0bb2fcb7eb6e" providerId="AD" clId="Web-{8B71BA30-9383-BBDA-8220-EDC9D24DE8C0}"/>
    <pc:docChg chg="modSld">
      <pc:chgData name="Holm Tarja" userId="S::tarja.holm@ovph.fi::d32f561d-dc8c-4ecf-b843-0bb2fcb7eb6e" providerId="AD" clId="Web-{8B71BA30-9383-BBDA-8220-EDC9D24DE8C0}" dt="2025-01-17T11:21:28.121" v="0" actId="20577"/>
      <pc:docMkLst>
        <pc:docMk/>
      </pc:docMkLst>
      <pc:sldChg chg="modSp">
        <pc:chgData name="Holm Tarja" userId="S::tarja.holm@ovph.fi::d32f561d-dc8c-4ecf-b843-0bb2fcb7eb6e" providerId="AD" clId="Web-{8B71BA30-9383-BBDA-8220-EDC9D24DE8C0}" dt="2025-01-17T11:21:28.121" v="0" actId="20577"/>
        <pc:sldMkLst>
          <pc:docMk/>
          <pc:sldMk cId="799574740" sldId="274"/>
        </pc:sldMkLst>
        <pc:spChg chg="mod">
          <ac:chgData name="Holm Tarja" userId="S::tarja.holm@ovph.fi::d32f561d-dc8c-4ecf-b843-0bb2fcb7eb6e" providerId="AD" clId="Web-{8B71BA30-9383-BBDA-8220-EDC9D24DE8C0}" dt="2025-01-17T11:21:28.121" v="0" actId="20577"/>
          <ac:spMkLst>
            <pc:docMk/>
            <pc:sldMk cId="799574740" sldId="274"/>
            <ac:spMk id="3" creationId="{A2B0C282-0498-4433-5000-FCADF20B417A}"/>
          </ac:spMkLst>
        </pc:spChg>
      </pc:sldChg>
    </pc:docChg>
  </pc:docChgLst>
  <pc:docChgLst>
    <pc:chgData name="Ivars Birgitta" userId="S::birgitta.ivars@ovph.fi::10614fc4-76b5-4e4a-9d3b-b1857b0f9423" providerId="AD" clId="Web-{9E780990-1713-9996-D5E3-E5E1C10E70F6}"/>
    <pc:docChg chg="modSld">
      <pc:chgData name="Ivars Birgitta" userId="S::birgitta.ivars@ovph.fi::10614fc4-76b5-4e4a-9d3b-b1857b0f9423" providerId="AD" clId="Web-{9E780990-1713-9996-D5E3-E5E1C10E70F6}" dt="2024-09-24T15:19:55.996" v="59"/>
      <pc:docMkLst>
        <pc:docMk/>
      </pc:docMkLst>
      <pc:sldChg chg="modSp">
        <pc:chgData name="Ivars Birgitta" userId="S::birgitta.ivars@ovph.fi::10614fc4-76b5-4e4a-9d3b-b1857b0f9423" providerId="AD" clId="Web-{9E780990-1713-9996-D5E3-E5E1C10E70F6}" dt="2024-09-24T15:19:55.996" v="59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8C56A51C-C498-4E01-9509-AAF7882FFA43}"/>
    <pc:docChg chg="modSld">
      <pc:chgData name="Vikman Lis-Marie" userId="S::lis-marie.vikman@ovph.fi::d86f3506-b3d7-48b3-8dfe-16dd9ca926eb" providerId="AD" clId="Web-{8C56A51C-C498-4E01-9509-AAF7882FFA43}" dt="2024-09-13T06:02:42.292" v="3" actId="20577"/>
      <pc:docMkLst>
        <pc:docMk/>
      </pc:docMkLst>
      <pc:sldChg chg="modSp">
        <pc:chgData name="Vikman Lis-Marie" userId="S::lis-marie.vikman@ovph.fi::d86f3506-b3d7-48b3-8dfe-16dd9ca926eb" providerId="AD" clId="Web-{8C56A51C-C498-4E01-9509-AAF7882FFA43}" dt="2024-09-13T06:02:42.292" v="3" actId="20577"/>
        <pc:sldMkLst>
          <pc:docMk/>
          <pc:sldMk cId="3176692888" sldId="335"/>
        </pc:sldMkLst>
      </pc:sldChg>
    </pc:docChg>
  </pc:docChgLst>
  <pc:docChgLst>
    <pc:chgData name="Skuthälla Tanja" userId="S::tanja.skuthalla@ovph.fi::178ba649-bdec-4ba0-b6b5-65d2f655b5ca" providerId="AD" clId="Web-{F77950A9-F682-47D6-A06C-D23FC663A019}"/>
    <pc:docChg chg="modSld">
      <pc:chgData name="Skuthälla Tanja" userId="S::tanja.skuthalla@ovph.fi::178ba649-bdec-4ba0-b6b5-65d2f655b5ca" providerId="AD" clId="Web-{F77950A9-F682-47D6-A06C-D23FC663A019}" dt="2024-10-02T06:19:27.331" v="0" actId="20577"/>
      <pc:docMkLst>
        <pc:docMk/>
      </pc:docMkLst>
      <pc:sldChg chg="modSp">
        <pc:chgData name="Skuthälla Tanja" userId="S::tanja.skuthalla@ovph.fi::178ba649-bdec-4ba0-b6b5-65d2f655b5ca" providerId="AD" clId="Web-{F77950A9-F682-47D6-A06C-D23FC663A019}" dt="2024-10-02T06:19:27.331" v="0" actId="20577"/>
        <pc:sldMkLst>
          <pc:docMk/>
          <pc:sldMk cId="1655836150" sldId="272"/>
        </pc:sldMkLst>
      </pc:sldChg>
    </pc:docChg>
  </pc:docChgLst>
  <pc:docChgLst>
    <pc:chgData name="Vikman Lis-Marie" userId="S::lis-marie.vikman@ovph.fi::d86f3506-b3d7-48b3-8dfe-16dd9ca926eb" providerId="AD" clId="Web-{ADC6ADAF-30C2-4BCE-953C-4EA86F76FB5A}"/>
    <pc:docChg chg="modSld">
      <pc:chgData name="Vikman Lis-Marie" userId="S::lis-marie.vikman@ovph.fi::d86f3506-b3d7-48b3-8dfe-16dd9ca926eb" providerId="AD" clId="Web-{ADC6ADAF-30C2-4BCE-953C-4EA86F76FB5A}" dt="2025-01-17T07:21:03.507" v="36"/>
      <pc:docMkLst>
        <pc:docMk/>
      </pc:docMkLst>
      <pc:sldChg chg="modSp">
        <pc:chgData name="Vikman Lis-Marie" userId="S::lis-marie.vikman@ovph.fi::d86f3506-b3d7-48b3-8dfe-16dd9ca926eb" providerId="AD" clId="Web-{ADC6ADAF-30C2-4BCE-953C-4EA86F76FB5A}" dt="2025-01-17T07:21:03.507" v="36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ADC6ADAF-30C2-4BCE-953C-4EA86F76FB5A}" dt="2025-01-17T07:21:03.507" v="36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Holm Tarja" userId="S::tarja.holm@ovph.fi::d32f561d-dc8c-4ecf-b843-0bb2fcb7eb6e" providerId="AD" clId="Web-{4DB26315-AD32-2E3D-9A4F-782A5CE34378}"/>
    <pc:docChg chg="modSld">
      <pc:chgData name="Holm Tarja" userId="S::tarja.holm@ovph.fi::d32f561d-dc8c-4ecf-b843-0bb2fcb7eb6e" providerId="AD" clId="Web-{4DB26315-AD32-2E3D-9A4F-782A5CE34378}" dt="2024-09-25T16:54:54.097" v="1" actId="20577"/>
      <pc:docMkLst>
        <pc:docMk/>
      </pc:docMkLst>
      <pc:sldChg chg="modSp">
        <pc:chgData name="Holm Tarja" userId="S::tarja.holm@ovph.fi::d32f561d-dc8c-4ecf-b843-0bb2fcb7eb6e" providerId="AD" clId="Web-{4DB26315-AD32-2E3D-9A4F-782A5CE34378}" dt="2024-09-25T16:54:54.097" v="1" actId="20577"/>
        <pc:sldMkLst>
          <pc:docMk/>
          <pc:sldMk cId="799574740" sldId="274"/>
        </pc:sldMkLst>
      </pc:sldChg>
    </pc:docChg>
  </pc:docChgLst>
  <pc:docChgLst>
    <pc:chgData name="Syren Johanna" userId="S::johanna.syren@ovph.fi::296bcded-0b28-487b-8f7f-00e0ddb220d6" providerId="AD" clId="Web-{F6ADFDFD-69F3-46FE-B517-5D3CDDCF6D6E}"/>
    <pc:docChg chg="modSld">
      <pc:chgData name="Syren Johanna" userId="S::johanna.syren@ovph.fi::296bcded-0b28-487b-8f7f-00e0ddb220d6" providerId="AD" clId="Web-{F6ADFDFD-69F3-46FE-B517-5D3CDDCF6D6E}" dt="2025-01-27T07:39:54.619" v="5"/>
      <pc:docMkLst>
        <pc:docMk/>
      </pc:docMkLst>
      <pc:sldChg chg="modSp">
        <pc:chgData name="Syren Johanna" userId="S::johanna.syren@ovph.fi::296bcded-0b28-487b-8f7f-00e0ddb220d6" providerId="AD" clId="Web-{F6ADFDFD-69F3-46FE-B517-5D3CDDCF6D6E}" dt="2025-01-27T07:39:54.619" v="5"/>
        <pc:sldMkLst>
          <pc:docMk/>
          <pc:sldMk cId="2885858284" sldId="333"/>
        </pc:sldMkLst>
        <pc:graphicFrameChg chg="mod modGraphic">
          <ac:chgData name="Syren Johanna" userId="S::johanna.syren@ovph.fi::296bcded-0b28-487b-8f7f-00e0ddb220d6" providerId="AD" clId="Web-{F6ADFDFD-69F3-46FE-B517-5D3CDDCF6D6E}" dt="2025-01-27T07:39:54.619" v="5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B6D9148F-E091-4D06-9045-2CE096E3F01B}"/>
    <pc:docChg chg="modSld">
      <pc:chgData name="Vikman Lis-Marie" userId="S::lis-marie.vikman@ovph.fi::d86f3506-b3d7-48b3-8dfe-16dd9ca926eb" providerId="AD" clId="Web-{B6D9148F-E091-4D06-9045-2CE096E3F01B}" dt="2025-01-17T10:34:05.682" v="93"/>
      <pc:docMkLst>
        <pc:docMk/>
      </pc:docMkLst>
      <pc:sldChg chg="modSp">
        <pc:chgData name="Vikman Lis-Marie" userId="S::lis-marie.vikman@ovph.fi::d86f3506-b3d7-48b3-8dfe-16dd9ca926eb" providerId="AD" clId="Web-{B6D9148F-E091-4D06-9045-2CE096E3F01B}" dt="2025-01-17T10:14:28.031" v="5" actId="20577"/>
        <pc:sldMkLst>
          <pc:docMk/>
          <pc:sldMk cId="1655836150" sldId="272"/>
        </pc:sldMkLst>
        <pc:spChg chg="mod">
          <ac:chgData name="Vikman Lis-Marie" userId="S::lis-marie.vikman@ovph.fi::d86f3506-b3d7-48b3-8dfe-16dd9ca926eb" providerId="AD" clId="Web-{B6D9148F-E091-4D06-9045-2CE096E3F01B}" dt="2025-01-17T10:14:28.031" v="5" actId="20577"/>
          <ac:spMkLst>
            <pc:docMk/>
            <pc:sldMk cId="1655836150" sldId="272"/>
            <ac:spMk id="10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B6D9148F-E091-4D06-9045-2CE096E3F01B}" dt="2025-01-17T10:15:27.703" v="7" actId="20577"/>
        <pc:sldMkLst>
          <pc:docMk/>
          <pc:sldMk cId="799574740" sldId="274"/>
        </pc:sldMkLst>
        <pc:spChg chg="mod">
          <ac:chgData name="Vikman Lis-Marie" userId="S::lis-marie.vikman@ovph.fi::d86f3506-b3d7-48b3-8dfe-16dd9ca926eb" providerId="AD" clId="Web-{B6D9148F-E091-4D06-9045-2CE096E3F01B}" dt="2025-01-17T10:15:27.703" v="7" actId="20577"/>
          <ac:spMkLst>
            <pc:docMk/>
            <pc:sldMk cId="799574740" sldId="274"/>
            <ac:spMk id="3" creationId="{A2B0C282-0498-4433-5000-FCADF20B417A}"/>
          </ac:spMkLst>
        </pc:spChg>
      </pc:sldChg>
      <pc:sldChg chg="modSp">
        <pc:chgData name="Vikman Lis-Marie" userId="S::lis-marie.vikman@ovph.fi::d86f3506-b3d7-48b3-8dfe-16dd9ca926eb" providerId="AD" clId="Web-{B6D9148F-E091-4D06-9045-2CE096E3F01B}" dt="2025-01-17T10:34:05.682" v="93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B6D9148F-E091-4D06-9045-2CE096E3F01B}" dt="2025-01-17T10:34:05.682" v="93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Holm Tarja" userId="S::tarja.holm@ovph.fi::d32f561d-dc8c-4ecf-b843-0bb2fcb7eb6e" providerId="AD" clId="Web-{6A3E95FA-FBA0-A863-20B8-8831E30F263A}"/>
    <pc:docChg chg="modSld">
      <pc:chgData name="Holm Tarja" userId="S::tarja.holm@ovph.fi::d32f561d-dc8c-4ecf-b843-0bb2fcb7eb6e" providerId="AD" clId="Web-{6A3E95FA-FBA0-A863-20B8-8831E30F263A}" dt="2025-01-14T12:18:34.996" v="1" actId="20577"/>
      <pc:docMkLst>
        <pc:docMk/>
      </pc:docMkLst>
      <pc:sldChg chg="modSp">
        <pc:chgData name="Holm Tarja" userId="S::tarja.holm@ovph.fi::d32f561d-dc8c-4ecf-b843-0bb2fcb7eb6e" providerId="AD" clId="Web-{6A3E95FA-FBA0-A863-20B8-8831E30F263A}" dt="2025-01-14T12:18:34.996" v="1" actId="20577"/>
        <pc:sldMkLst>
          <pc:docMk/>
          <pc:sldMk cId="1655836150" sldId="272"/>
        </pc:sldMkLst>
        <pc:spChg chg="mod">
          <ac:chgData name="Holm Tarja" userId="S::tarja.holm@ovph.fi::d32f561d-dc8c-4ecf-b843-0bb2fcb7eb6e" providerId="AD" clId="Web-{6A3E95FA-FBA0-A863-20B8-8831E30F263A}" dt="2025-01-14T12:18:34.996" v="1" actId="20577"/>
          <ac:spMkLst>
            <pc:docMk/>
            <pc:sldMk cId="1655836150" sldId="272"/>
            <ac:spMk id="10" creationId="{00000000-0000-0000-0000-000000000000}"/>
          </ac:spMkLst>
        </pc:spChg>
      </pc:sldChg>
    </pc:docChg>
  </pc:docChgLst>
  <pc:docChgLst>
    <pc:chgData name="Ivars Birgitta" userId="S::birgitta.ivars@ovph.fi::10614fc4-76b5-4e4a-9d3b-b1857b0f9423" providerId="AD" clId="Web-{0707B106-02AA-980D-E5E6-5A88BB67C07F}"/>
    <pc:docChg chg="modSld">
      <pc:chgData name="Ivars Birgitta" userId="S::birgitta.ivars@ovph.fi::10614fc4-76b5-4e4a-9d3b-b1857b0f9423" providerId="AD" clId="Web-{0707B106-02AA-980D-E5E6-5A88BB67C07F}" dt="2025-01-28T08:23:36.943" v="9"/>
      <pc:docMkLst>
        <pc:docMk/>
      </pc:docMkLst>
      <pc:sldChg chg="modSp">
        <pc:chgData name="Ivars Birgitta" userId="S::birgitta.ivars@ovph.fi::10614fc4-76b5-4e4a-9d3b-b1857b0f9423" providerId="AD" clId="Web-{0707B106-02AA-980D-E5E6-5A88BB67C07F}" dt="2025-01-28T08:23:36.943" v="9"/>
        <pc:sldMkLst>
          <pc:docMk/>
          <pc:sldMk cId="2885858284" sldId="333"/>
        </pc:sldMkLst>
        <pc:graphicFrameChg chg="mod modGraphic">
          <ac:chgData name="Ivars Birgitta" userId="S::birgitta.ivars@ovph.fi::10614fc4-76b5-4e4a-9d3b-b1857b0f9423" providerId="AD" clId="Web-{0707B106-02AA-980D-E5E6-5A88BB67C07F}" dt="2025-01-28T08:23:36.943" v="9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Holm Tarja" userId="S::tarja.holm@ovph.fi::d32f561d-dc8c-4ecf-b843-0bb2fcb7eb6e" providerId="AD" clId="Web-{963C8A05-3471-BD9A-0EDE-88F46C8972D8}"/>
    <pc:docChg chg="modSld">
      <pc:chgData name="Holm Tarja" userId="S::tarja.holm@ovph.fi::d32f561d-dc8c-4ecf-b843-0bb2fcb7eb6e" providerId="AD" clId="Web-{963C8A05-3471-BD9A-0EDE-88F46C8972D8}" dt="2024-09-24T23:01:08.557" v="63" actId="20577"/>
      <pc:docMkLst>
        <pc:docMk/>
      </pc:docMkLst>
      <pc:sldChg chg="modSp">
        <pc:chgData name="Holm Tarja" userId="S::tarja.holm@ovph.fi::d32f561d-dc8c-4ecf-b843-0bb2fcb7eb6e" providerId="AD" clId="Web-{963C8A05-3471-BD9A-0EDE-88F46C8972D8}" dt="2024-09-24T22:23:22.642" v="1" actId="20577"/>
        <pc:sldMkLst>
          <pc:docMk/>
          <pc:sldMk cId="1655836150" sldId="272"/>
        </pc:sldMkLst>
      </pc:sldChg>
      <pc:sldChg chg="modSp">
        <pc:chgData name="Holm Tarja" userId="S::tarja.holm@ovph.fi::d32f561d-dc8c-4ecf-b843-0bb2fcb7eb6e" providerId="AD" clId="Web-{963C8A05-3471-BD9A-0EDE-88F46C8972D8}" dt="2024-09-24T23:01:08.557" v="63" actId="20577"/>
        <pc:sldMkLst>
          <pc:docMk/>
          <pc:sldMk cId="799574740" sldId="274"/>
        </pc:sldMkLst>
      </pc:sldChg>
      <pc:sldChg chg="modSp">
        <pc:chgData name="Holm Tarja" userId="S::tarja.holm@ovph.fi::d32f561d-dc8c-4ecf-b843-0bb2fcb7eb6e" providerId="AD" clId="Web-{963C8A05-3471-BD9A-0EDE-88F46C8972D8}" dt="2024-09-24T22:33:21.250" v="15" actId="1076"/>
        <pc:sldMkLst>
          <pc:docMk/>
          <pc:sldMk cId="593007793" sldId="305"/>
        </pc:sldMkLst>
      </pc:sldChg>
      <pc:sldChg chg="modSp">
        <pc:chgData name="Holm Tarja" userId="S::tarja.holm@ovph.fi::d32f561d-dc8c-4ecf-b843-0bb2fcb7eb6e" providerId="AD" clId="Web-{963C8A05-3471-BD9A-0EDE-88F46C8972D8}" dt="2024-09-24T22:56:41.553" v="27"/>
        <pc:sldMkLst>
          <pc:docMk/>
          <pc:sldMk cId="2885858284" sldId="333"/>
        </pc:sldMkLst>
      </pc:sldChg>
    </pc:docChg>
  </pc:docChgLst>
  <pc:docChgLst>
    <pc:chgData name="Holm Tarja" userId="S::tarja.holm@ovph.fi::d32f561d-dc8c-4ecf-b843-0bb2fcb7eb6e" providerId="AD" clId="Web-{171E2A9D-27E8-1530-A0DE-114AAB4FC9D5}"/>
    <pc:docChg chg="modSld">
      <pc:chgData name="Holm Tarja" userId="S::tarja.holm@ovph.fi::d32f561d-dc8c-4ecf-b843-0bb2fcb7eb6e" providerId="AD" clId="Web-{171E2A9D-27E8-1530-A0DE-114AAB4FC9D5}" dt="2024-09-25T16:24:16.288" v="0" actId="20577"/>
      <pc:docMkLst>
        <pc:docMk/>
      </pc:docMkLst>
      <pc:sldChg chg="modSp">
        <pc:chgData name="Holm Tarja" userId="S::tarja.holm@ovph.fi::d32f561d-dc8c-4ecf-b843-0bb2fcb7eb6e" providerId="AD" clId="Web-{171E2A9D-27E8-1530-A0DE-114AAB4FC9D5}" dt="2024-09-25T16:24:16.288" v="0" actId="20577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DFC13817-3479-4599-8639-9E96A6819C40}"/>
    <pc:docChg chg="modSld">
      <pc:chgData name="Vikman Lis-Marie" userId="S::lis-marie.vikman@ovph.fi::d86f3506-b3d7-48b3-8dfe-16dd9ca926eb" providerId="AD" clId="Web-{DFC13817-3479-4599-8639-9E96A6819C40}" dt="2025-01-30T12:18:19.717" v="63" actId="20577"/>
      <pc:docMkLst>
        <pc:docMk/>
      </pc:docMkLst>
      <pc:sldChg chg="modSp">
        <pc:chgData name="Vikman Lis-Marie" userId="S::lis-marie.vikman@ovph.fi::d86f3506-b3d7-48b3-8dfe-16dd9ca926eb" providerId="AD" clId="Web-{DFC13817-3479-4599-8639-9E96A6819C40}" dt="2025-01-30T12:18:07.857" v="61" actId="20577"/>
        <pc:sldMkLst>
          <pc:docMk/>
          <pc:sldMk cId="1655836150" sldId="272"/>
        </pc:sldMkLst>
        <pc:spChg chg="mod">
          <ac:chgData name="Vikman Lis-Marie" userId="S::lis-marie.vikman@ovph.fi::d86f3506-b3d7-48b3-8dfe-16dd9ca926eb" providerId="AD" clId="Web-{DFC13817-3479-4599-8639-9E96A6819C40}" dt="2025-01-30T12:18:07.857" v="61" actId="20577"/>
          <ac:spMkLst>
            <pc:docMk/>
            <pc:sldMk cId="1655836150" sldId="272"/>
            <ac:spMk id="10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DFC13817-3479-4599-8639-9E96A6819C40}" dt="2025-01-30T12:18:19.717" v="63" actId="20577"/>
        <pc:sldMkLst>
          <pc:docMk/>
          <pc:sldMk cId="799574740" sldId="274"/>
        </pc:sldMkLst>
        <pc:spChg chg="mod">
          <ac:chgData name="Vikman Lis-Marie" userId="S::lis-marie.vikman@ovph.fi::d86f3506-b3d7-48b3-8dfe-16dd9ca926eb" providerId="AD" clId="Web-{DFC13817-3479-4599-8639-9E96A6819C40}" dt="2025-01-30T12:18:19.717" v="63" actId="20577"/>
          <ac:spMkLst>
            <pc:docMk/>
            <pc:sldMk cId="799574740" sldId="274"/>
            <ac:spMk id="3" creationId="{A2B0C282-0498-4433-5000-FCADF20B417A}"/>
          </ac:spMkLst>
        </pc:spChg>
      </pc:sldChg>
      <pc:sldChg chg="modSp">
        <pc:chgData name="Vikman Lis-Marie" userId="S::lis-marie.vikman@ovph.fi::d86f3506-b3d7-48b3-8dfe-16dd9ca926eb" providerId="AD" clId="Web-{DFC13817-3479-4599-8639-9E96A6819C40}" dt="2025-01-30T12:17:53.654" v="59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DFC13817-3479-4599-8639-9E96A6819C40}" dt="2025-01-30T12:17:42.684" v="42"/>
          <ac:graphicFrameMkLst>
            <pc:docMk/>
            <pc:sldMk cId="2885858284" sldId="333"/>
            <ac:graphicFrameMk id="21" creationId="{00000000-0000-0000-0000-000000000000}"/>
          </ac:graphicFrameMkLst>
        </pc:graphicFrameChg>
        <pc:graphicFrameChg chg="mod modGraphic">
          <ac:chgData name="Vikman Lis-Marie" userId="S::lis-marie.vikman@ovph.fi::d86f3506-b3d7-48b3-8dfe-16dd9ca926eb" providerId="AD" clId="Web-{DFC13817-3479-4599-8639-9E96A6819C40}" dt="2025-01-30T12:17:47.560" v="57"/>
          <ac:graphicFrameMkLst>
            <pc:docMk/>
            <pc:sldMk cId="2885858284" sldId="333"/>
            <ac:graphicFrameMk id="22" creationId="{00000000-0000-0000-0000-000000000000}"/>
          </ac:graphicFrameMkLst>
        </pc:graphicFrameChg>
        <pc:graphicFrameChg chg="mod modGraphic">
          <ac:chgData name="Vikman Lis-Marie" userId="S::lis-marie.vikman@ovph.fi::d86f3506-b3d7-48b3-8dfe-16dd9ca926eb" providerId="AD" clId="Web-{DFC13817-3479-4599-8639-9E96A6819C40}" dt="2025-01-30T12:17:53.654" v="59"/>
          <ac:graphicFrameMkLst>
            <pc:docMk/>
            <pc:sldMk cId="2885858284" sldId="333"/>
            <ac:graphicFrameMk id="23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16105C1E-39C0-4957-A53C-8175081B793E}"/>
    <pc:docChg chg="modSld">
      <pc:chgData name="Vikman Lis-Marie" userId="S::lis-marie.vikman@ovph.fi::d86f3506-b3d7-48b3-8dfe-16dd9ca926eb" providerId="AD" clId="Web-{16105C1E-39C0-4957-A53C-8175081B793E}" dt="2024-09-13T06:57:04.419" v="145" actId="20577"/>
      <pc:docMkLst>
        <pc:docMk/>
      </pc:docMkLst>
      <pc:sldChg chg="modSp">
        <pc:chgData name="Vikman Lis-Marie" userId="S::lis-marie.vikman@ovph.fi::d86f3506-b3d7-48b3-8dfe-16dd9ca926eb" providerId="AD" clId="Web-{16105C1E-39C0-4957-A53C-8175081B793E}" dt="2024-09-13T06:57:04.419" v="145" actId="20577"/>
        <pc:sldMkLst>
          <pc:docMk/>
          <pc:sldMk cId="2885858284" sldId="333"/>
        </pc:sldMkLst>
      </pc:sldChg>
    </pc:docChg>
  </pc:docChgLst>
  <pc:docChgLst>
    <pc:chgData name="Holm Tarja" userId="S::tarja.holm@ovph.fi::d32f561d-dc8c-4ecf-b843-0bb2fcb7eb6e" providerId="AD" clId="Web-{28A2CC46-D721-3725-A6F2-961F268BAF6D}"/>
    <pc:docChg chg="modSld">
      <pc:chgData name="Holm Tarja" userId="S::tarja.holm@ovph.fi::d32f561d-dc8c-4ecf-b843-0bb2fcb7eb6e" providerId="AD" clId="Web-{28A2CC46-D721-3725-A6F2-961F268BAF6D}" dt="2024-09-25T06:39:48.025" v="1" actId="20577"/>
      <pc:docMkLst>
        <pc:docMk/>
      </pc:docMkLst>
      <pc:sldChg chg="modSp">
        <pc:chgData name="Holm Tarja" userId="S::tarja.holm@ovph.fi::d32f561d-dc8c-4ecf-b843-0bb2fcb7eb6e" providerId="AD" clId="Web-{28A2CC46-D721-3725-A6F2-961F268BAF6D}" dt="2024-09-25T06:39:48.025" v="1" actId="20577"/>
        <pc:sldMkLst>
          <pc:docMk/>
          <pc:sldMk cId="799574740" sldId="274"/>
        </pc:sldMkLst>
      </pc:sldChg>
    </pc:docChg>
  </pc:docChgLst>
  <pc:docChgLst>
    <pc:chgData name="Vikman Lis-Marie" userId="S::lis-marie.vikman@ovph.fi::d86f3506-b3d7-48b3-8dfe-16dd9ca926eb" providerId="AD" clId="Web-{2A94EE8D-17F2-42C5-BAC3-DD69878407A1}"/>
    <pc:docChg chg="modSld">
      <pc:chgData name="Vikman Lis-Marie" userId="S::lis-marie.vikman@ovph.fi::d86f3506-b3d7-48b3-8dfe-16dd9ca926eb" providerId="AD" clId="Web-{2A94EE8D-17F2-42C5-BAC3-DD69878407A1}" dt="2025-01-31T12:54:33.106" v="10" actId="20577"/>
      <pc:docMkLst>
        <pc:docMk/>
      </pc:docMkLst>
      <pc:sldChg chg="modSp">
        <pc:chgData name="Vikman Lis-Marie" userId="S::lis-marie.vikman@ovph.fi::d86f3506-b3d7-48b3-8dfe-16dd9ca926eb" providerId="AD" clId="Web-{2A94EE8D-17F2-42C5-BAC3-DD69878407A1}" dt="2025-01-31T12:54:33.106" v="10" actId="20577"/>
        <pc:sldMkLst>
          <pc:docMk/>
          <pc:sldMk cId="1655836150" sldId="272"/>
        </pc:sldMkLst>
        <pc:spChg chg="mod">
          <ac:chgData name="Vikman Lis-Marie" userId="S::lis-marie.vikman@ovph.fi::d86f3506-b3d7-48b3-8dfe-16dd9ca926eb" providerId="AD" clId="Web-{2A94EE8D-17F2-42C5-BAC3-DD69878407A1}" dt="2025-01-31T12:54:33.106" v="10" actId="20577"/>
          <ac:spMkLst>
            <pc:docMk/>
            <pc:sldMk cId="1655836150" sldId="272"/>
            <ac:spMk id="10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2A94EE8D-17F2-42C5-BAC3-DD69878407A1}" dt="2025-01-31T12:53:59.621" v="8" actId="20577"/>
        <pc:sldMkLst>
          <pc:docMk/>
          <pc:sldMk cId="799574740" sldId="274"/>
        </pc:sldMkLst>
        <pc:spChg chg="mod">
          <ac:chgData name="Vikman Lis-Marie" userId="S::lis-marie.vikman@ovph.fi::d86f3506-b3d7-48b3-8dfe-16dd9ca926eb" providerId="AD" clId="Web-{2A94EE8D-17F2-42C5-BAC3-DD69878407A1}" dt="2025-01-31T12:53:30.808" v="5" actId="20577"/>
          <ac:spMkLst>
            <pc:docMk/>
            <pc:sldMk cId="799574740" sldId="274"/>
            <ac:spMk id="3" creationId="{A2B0C282-0498-4433-5000-FCADF20B417A}"/>
          </ac:spMkLst>
        </pc:spChg>
        <pc:spChg chg="mod">
          <ac:chgData name="Vikman Lis-Marie" userId="S::lis-marie.vikman@ovph.fi::d86f3506-b3d7-48b3-8dfe-16dd9ca926eb" providerId="AD" clId="Web-{2A94EE8D-17F2-42C5-BAC3-DD69878407A1}" dt="2025-01-31T12:53:59.621" v="8" actId="20577"/>
          <ac:spMkLst>
            <pc:docMk/>
            <pc:sldMk cId="799574740" sldId="274"/>
            <ac:spMk id="4" creationId="{00000000-0000-0000-0000-000000000000}"/>
          </ac:spMkLst>
        </pc:spChg>
      </pc:sldChg>
      <pc:sldChg chg="delSp modSp">
        <pc:chgData name="Vikman Lis-Marie" userId="S::lis-marie.vikman@ovph.fi::d86f3506-b3d7-48b3-8dfe-16dd9ca926eb" providerId="AD" clId="Web-{2A94EE8D-17F2-42C5-BAC3-DD69878407A1}" dt="2025-01-31T12:52:44.417" v="2"/>
        <pc:sldMkLst>
          <pc:docMk/>
          <pc:sldMk cId="593007793" sldId="305"/>
        </pc:sldMkLst>
        <pc:spChg chg="del mod">
          <ac:chgData name="Vikman Lis-Marie" userId="S::lis-marie.vikman@ovph.fi::d86f3506-b3d7-48b3-8dfe-16dd9ca926eb" providerId="AD" clId="Web-{2A94EE8D-17F2-42C5-BAC3-DD69878407A1}" dt="2025-01-31T12:52:44.417" v="2"/>
          <ac:spMkLst>
            <pc:docMk/>
            <pc:sldMk cId="593007793" sldId="305"/>
            <ac:spMk id="9" creationId="{0986ABBB-9861-4DEC-BE31-DCF4F0B4EC1A}"/>
          </ac:spMkLst>
        </pc:spChg>
      </pc:sldChg>
    </pc:docChg>
  </pc:docChgLst>
  <pc:docChgLst>
    <pc:chgData name="Holm Tarja" userId="S::tarja.holm@ovph.fi::d32f561d-dc8c-4ecf-b843-0bb2fcb7eb6e" providerId="AD" clId="Web-{8C7A92AA-DACB-149A-DAFF-0F943258D472}"/>
    <pc:docChg chg="modSld">
      <pc:chgData name="Holm Tarja" userId="S::tarja.holm@ovph.fi::d32f561d-dc8c-4ecf-b843-0bb2fcb7eb6e" providerId="AD" clId="Web-{8C7A92AA-DACB-149A-DAFF-0F943258D472}" dt="2024-05-16T11:06:50.486" v="49"/>
      <pc:docMkLst>
        <pc:docMk/>
      </pc:docMkLst>
      <pc:sldChg chg="modSp">
        <pc:chgData name="Holm Tarja" userId="S::tarja.holm@ovph.fi::d32f561d-dc8c-4ecf-b843-0bb2fcb7eb6e" providerId="AD" clId="Web-{8C7A92AA-DACB-149A-DAFF-0F943258D472}" dt="2024-05-16T11:06:50.486" v="49"/>
        <pc:sldMkLst>
          <pc:docMk/>
          <pc:sldMk cId="2885858284" sldId="333"/>
        </pc:sldMkLst>
      </pc:sldChg>
    </pc:docChg>
  </pc:docChgLst>
  <pc:docChgLst>
    <pc:chgData name="Ivars Birgitta" userId="S::birgitta.ivars@ovph.fi::10614fc4-76b5-4e4a-9d3b-b1857b0f9423" providerId="AD" clId="Web-{A03E65C4-FF4E-447B-1CC4-9F1FEC2E0086}"/>
    <pc:docChg chg="modSld">
      <pc:chgData name="Ivars Birgitta" userId="S::birgitta.ivars@ovph.fi::10614fc4-76b5-4e4a-9d3b-b1857b0f9423" providerId="AD" clId="Web-{A03E65C4-FF4E-447B-1CC4-9F1FEC2E0086}" dt="2024-09-30T08:04:25.948" v="9"/>
      <pc:docMkLst>
        <pc:docMk/>
      </pc:docMkLst>
      <pc:sldChg chg="modSp">
        <pc:chgData name="Ivars Birgitta" userId="S::birgitta.ivars@ovph.fi::10614fc4-76b5-4e4a-9d3b-b1857b0f9423" providerId="AD" clId="Web-{A03E65C4-FF4E-447B-1CC4-9F1FEC2E0086}" dt="2024-09-30T08:04:25.948" v="9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11D5E245-53B2-45B7-B0F3-BACAC69CB209}"/>
    <pc:docChg chg="mod modSld">
      <pc:chgData name="Vikman Lis-Marie" userId="S::lis-marie.vikman@ovph.fi::d86f3506-b3d7-48b3-8dfe-16dd9ca926eb" providerId="AD" clId="Web-{11D5E245-53B2-45B7-B0F3-BACAC69CB209}" dt="2025-01-17T06:06:30.940" v="34"/>
      <pc:docMkLst>
        <pc:docMk/>
      </pc:docMkLst>
      <pc:sldChg chg="modSp">
        <pc:chgData name="Vikman Lis-Marie" userId="S::lis-marie.vikman@ovph.fi::d86f3506-b3d7-48b3-8dfe-16dd9ca926eb" providerId="AD" clId="Web-{11D5E245-53B2-45B7-B0F3-BACAC69CB209}" dt="2025-01-17T06:06:30.940" v="34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11D5E245-53B2-45B7-B0F3-BACAC69CB209}" dt="2025-01-17T06:06:30.940" v="34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49558A9B-3A47-4FFA-B6F4-B0F6224F9777}"/>
    <pc:docChg chg="modSld">
      <pc:chgData name="Vikman Lis-Marie" userId="S::lis-marie.vikman@ovph.fi::d86f3506-b3d7-48b3-8dfe-16dd9ca926eb" providerId="AD" clId="Web-{49558A9B-3A47-4FFA-B6F4-B0F6224F9777}" dt="2025-01-17T10:36:10.600" v="5" actId="20577"/>
      <pc:docMkLst>
        <pc:docMk/>
      </pc:docMkLst>
      <pc:sldChg chg="modSp">
        <pc:chgData name="Vikman Lis-Marie" userId="S::lis-marie.vikman@ovph.fi::d86f3506-b3d7-48b3-8dfe-16dd9ca926eb" providerId="AD" clId="Web-{49558A9B-3A47-4FFA-B6F4-B0F6224F9777}" dt="2025-01-17T10:36:10.600" v="5" actId="20577"/>
        <pc:sldMkLst>
          <pc:docMk/>
          <pc:sldMk cId="799574740" sldId="274"/>
        </pc:sldMkLst>
        <pc:spChg chg="mod">
          <ac:chgData name="Vikman Lis-Marie" userId="S::lis-marie.vikman@ovph.fi::d86f3506-b3d7-48b3-8dfe-16dd9ca926eb" providerId="AD" clId="Web-{49558A9B-3A47-4FFA-B6F4-B0F6224F9777}" dt="2025-01-17T10:36:10.600" v="5" actId="20577"/>
          <ac:spMkLst>
            <pc:docMk/>
            <pc:sldMk cId="799574740" sldId="274"/>
            <ac:spMk id="3" creationId="{A2B0C282-0498-4433-5000-FCADF20B417A}"/>
          </ac:spMkLst>
        </pc:spChg>
      </pc:sldChg>
    </pc:docChg>
  </pc:docChgLst>
  <pc:docChgLst>
    <pc:chgData name="Ivars Birgitta" userId="S::birgitta.ivars@ovph.fi::10614fc4-76b5-4e4a-9d3b-b1857b0f9423" providerId="AD" clId="Web-{DF86B6C3-E6E7-43CE-B962-7409062BE819}"/>
    <pc:docChg chg="modSld">
      <pc:chgData name="Ivars Birgitta" userId="S::birgitta.ivars@ovph.fi::10614fc4-76b5-4e4a-9d3b-b1857b0f9423" providerId="AD" clId="Web-{DF86B6C3-E6E7-43CE-B962-7409062BE819}" dt="2024-09-24T09:22:27.955" v="3"/>
      <pc:docMkLst>
        <pc:docMk/>
      </pc:docMkLst>
      <pc:sldChg chg="modSp">
        <pc:chgData name="Ivars Birgitta" userId="S::birgitta.ivars@ovph.fi::10614fc4-76b5-4e4a-9d3b-b1857b0f9423" providerId="AD" clId="Web-{DF86B6C3-E6E7-43CE-B962-7409062BE819}" dt="2024-09-24T09:22:27.955" v="3"/>
        <pc:sldMkLst>
          <pc:docMk/>
          <pc:sldMk cId="2885858284" sldId="333"/>
        </pc:sldMkLst>
      </pc:sldChg>
    </pc:docChg>
  </pc:docChgLst>
  <pc:docChgLst>
    <pc:chgData clId="Web-{CBB3770D-2BAF-4ED0-8F34-A0FF1310F44C}"/>
    <pc:docChg chg="modSld">
      <pc:chgData name="" userId="" providerId="" clId="Web-{CBB3770D-2BAF-4ED0-8F34-A0FF1310F44C}" dt="2024-05-13T10:21:44.128" v="1" actId="20577"/>
      <pc:docMkLst>
        <pc:docMk/>
      </pc:docMkLst>
      <pc:sldChg chg="modSp">
        <pc:chgData name="" userId="" providerId="" clId="Web-{CBB3770D-2BAF-4ED0-8F34-A0FF1310F44C}" dt="2024-05-13T10:21:44.128" v="1" actId="20577"/>
        <pc:sldMkLst>
          <pc:docMk/>
          <pc:sldMk cId="593007793" sldId="305"/>
        </pc:sldMkLst>
      </pc:sldChg>
    </pc:docChg>
  </pc:docChgLst>
  <pc:docChgLst>
    <pc:chgData name="Vikman Lis-Marie" userId="S::lis-marie.vikman@ovph.fi::d86f3506-b3d7-48b3-8dfe-16dd9ca926eb" providerId="AD" clId="Web-{E04ED265-3D0F-40B5-B0B7-2AFA7B2AAFA5}"/>
    <pc:docChg chg="modSld">
      <pc:chgData name="Vikman Lis-Marie" userId="S::lis-marie.vikman@ovph.fi::d86f3506-b3d7-48b3-8dfe-16dd9ca926eb" providerId="AD" clId="Web-{E04ED265-3D0F-40B5-B0B7-2AFA7B2AAFA5}" dt="2024-05-13T10:31:57.039" v="49"/>
      <pc:docMkLst>
        <pc:docMk/>
      </pc:docMkLst>
      <pc:sldChg chg="modSp">
        <pc:chgData name="Vikman Lis-Marie" userId="S::lis-marie.vikman@ovph.fi::d86f3506-b3d7-48b3-8dfe-16dd9ca926eb" providerId="AD" clId="Web-{E04ED265-3D0F-40B5-B0B7-2AFA7B2AAFA5}" dt="2024-05-13T10:31:57.039" v="49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95BB5ABB-3FAA-4243-8FBD-A0B27C04EA60}"/>
    <pc:docChg chg="modSld">
      <pc:chgData name="Vikman Lis-Marie" userId="S::lis-marie.vikman@ovph.fi::d86f3506-b3d7-48b3-8dfe-16dd9ca926eb" providerId="AD" clId="Web-{95BB5ABB-3FAA-4243-8FBD-A0B27C04EA60}" dt="2024-09-13T09:02:25.754" v="567"/>
      <pc:docMkLst>
        <pc:docMk/>
      </pc:docMkLst>
      <pc:sldChg chg="modSp">
        <pc:chgData name="Vikman Lis-Marie" userId="S::lis-marie.vikman@ovph.fi::d86f3506-b3d7-48b3-8dfe-16dd9ca926eb" providerId="AD" clId="Web-{95BB5ABB-3FAA-4243-8FBD-A0B27C04EA60}" dt="2024-09-13T08:17:39.099" v="14" actId="20577"/>
        <pc:sldMkLst>
          <pc:docMk/>
          <pc:sldMk cId="1655836150" sldId="272"/>
        </pc:sldMkLst>
      </pc:sldChg>
      <pc:sldChg chg="modSp">
        <pc:chgData name="Vikman Lis-Marie" userId="S::lis-marie.vikman@ovph.fi::d86f3506-b3d7-48b3-8dfe-16dd9ca926eb" providerId="AD" clId="Web-{95BB5ABB-3FAA-4243-8FBD-A0B27C04EA60}" dt="2024-09-13T09:02:25.754" v="567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1EF46C38-8CEE-44DC-AD8A-92FD76A9C2D5}"/>
    <pc:docChg chg="modSld">
      <pc:chgData name="Vikman Lis-Marie" userId="S::lis-marie.vikman@ovph.fi::d86f3506-b3d7-48b3-8dfe-16dd9ca926eb" providerId="AD" clId="Web-{1EF46C38-8CEE-44DC-AD8A-92FD76A9C2D5}" dt="2024-09-13T08:03:07.656" v="228" actId="20577"/>
      <pc:docMkLst>
        <pc:docMk/>
      </pc:docMkLst>
      <pc:sldChg chg="modSp">
        <pc:chgData name="Vikman Lis-Marie" userId="S::lis-marie.vikman@ovph.fi::d86f3506-b3d7-48b3-8dfe-16dd9ca926eb" providerId="AD" clId="Web-{1EF46C38-8CEE-44DC-AD8A-92FD76A9C2D5}" dt="2024-09-13T08:02:42.265" v="214" actId="20577"/>
        <pc:sldMkLst>
          <pc:docMk/>
          <pc:sldMk cId="1655836150" sldId="272"/>
        </pc:sldMkLst>
      </pc:sldChg>
      <pc:sldChg chg="modSp">
        <pc:chgData name="Vikman Lis-Marie" userId="S::lis-marie.vikman@ovph.fi::d86f3506-b3d7-48b3-8dfe-16dd9ca926eb" providerId="AD" clId="Web-{1EF46C38-8CEE-44DC-AD8A-92FD76A9C2D5}" dt="2024-09-13T08:02:50.093" v="218" actId="20577"/>
        <pc:sldMkLst>
          <pc:docMk/>
          <pc:sldMk cId="799574740" sldId="274"/>
        </pc:sldMkLst>
      </pc:sldChg>
      <pc:sldChg chg="modSp">
        <pc:chgData name="Vikman Lis-Marie" userId="S::lis-marie.vikman@ovph.fi::d86f3506-b3d7-48b3-8dfe-16dd9ca926eb" providerId="AD" clId="Web-{1EF46C38-8CEE-44DC-AD8A-92FD76A9C2D5}" dt="2024-09-13T08:02:58.421" v="223" actId="20577"/>
        <pc:sldMkLst>
          <pc:docMk/>
          <pc:sldMk cId="3334478465" sldId="276"/>
        </pc:sldMkLst>
      </pc:sldChg>
      <pc:sldChg chg="modSp">
        <pc:chgData name="Vikman Lis-Marie" userId="S::lis-marie.vikman@ovph.fi::d86f3506-b3d7-48b3-8dfe-16dd9ca926eb" providerId="AD" clId="Web-{1EF46C38-8CEE-44DC-AD8A-92FD76A9C2D5}" dt="2024-09-13T08:03:07.656" v="228" actId="20577"/>
        <pc:sldMkLst>
          <pc:docMk/>
          <pc:sldMk cId="593007793" sldId="305"/>
        </pc:sldMkLst>
      </pc:sldChg>
      <pc:sldChg chg="modSp">
        <pc:chgData name="Vikman Lis-Marie" userId="S::lis-marie.vikman@ovph.fi::d86f3506-b3d7-48b3-8dfe-16dd9ca926eb" providerId="AD" clId="Web-{1EF46C38-8CEE-44DC-AD8A-92FD76A9C2D5}" dt="2024-09-13T08:02:32.280" v="209" actId="20577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BA7F1330-4A87-4650-A1F2-25A5F4AA9FEA}"/>
    <pc:docChg chg="modSld">
      <pc:chgData name="Vikman Lis-Marie" userId="S::lis-marie.vikman@ovph.fi::d86f3506-b3d7-48b3-8dfe-16dd9ca926eb" providerId="AD" clId="Web-{BA7F1330-4A87-4650-A1F2-25A5F4AA9FEA}" dt="2025-01-17T07:54:59.755" v="18" actId="20577"/>
      <pc:docMkLst>
        <pc:docMk/>
      </pc:docMkLst>
      <pc:sldChg chg="modSp">
        <pc:chgData name="Vikman Lis-Marie" userId="S::lis-marie.vikman@ovph.fi::d86f3506-b3d7-48b3-8dfe-16dd9ca926eb" providerId="AD" clId="Web-{BA7F1330-4A87-4650-A1F2-25A5F4AA9FEA}" dt="2025-01-17T07:54:59.755" v="18" actId="20577"/>
        <pc:sldMkLst>
          <pc:docMk/>
          <pc:sldMk cId="593007793" sldId="305"/>
        </pc:sldMkLst>
        <pc:spChg chg="mod">
          <ac:chgData name="Vikman Lis-Marie" userId="S::lis-marie.vikman@ovph.fi::d86f3506-b3d7-48b3-8dfe-16dd9ca926eb" providerId="AD" clId="Web-{BA7F1330-4A87-4650-A1F2-25A5F4AA9FEA}" dt="2025-01-17T07:54:59.755" v="18" actId="20577"/>
          <ac:spMkLst>
            <pc:docMk/>
            <pc:sldMk cId="593007793" sldId="305"/>
            <ac:spMk id="10" creationId="{57F2AA32-F31B-4623-9592-B30CA097EEC5}"/>
          </ac:spMkLst>
        </pc:spChg>
      </pc:sldChg>
    </pc:docChg>
  </pc:docChgLst>
  <pc:docChgLst>
    <pc:chgData name="Vikman Lis-Marie" userId="S::lis-marie.vikman@ovph.fi::d86f3506-b3d7-48b3-8dfe-16dd9ca926eb" providerId="AD" clId="Web-{74AC3CB1-633F-4C19-BC39-137B9914C93B}"/>
    <pc:docChg chg="modSld">
      <pc:chgData name="Vikman Lis-Marie" userId="S::lis-marie.vikman@ovph.fi::d86f3506-b3d7-48b3-8dfe-16dd9ca926eb" providerId="AD" clId="Web-{74AC3CB1-633F-4C19-BC39-137B9914C93B}" dt="2025-01-17T07:36:04.919" v="1" actId="20577"/>
      <pc:docMkLst>
        <pc:docMk/>
      </pc:docMkLst>
      <pc:sldChg chg="modSp">
        <pc:chgData name="Vikman Lis-Marie" userId="S::lis-marie.vikman@ovph.fi::d86f3506-b3d7-48b3-8dfe-16dd9ca926eb" providerId="AD" clId="Web-{74AC3CB1-633F-4C19-BC39-137B9914C93B}" dt="2025-01-17T07:36:04.919" v="1" actId="20577"/>
        <pc:sldMkLst>
          <pc:docMk/>
          <pc:sldMk cId="593007793" sldId="305"/>
        </pc:sldMkLst>
        <pc:spChg chg="mod">
          <ac:chgData name="Vikman Lis-Marie" userId="S::lis-marie.vikman@ovph.fi::d86f3506-b3d7-48b3-8dfe-16dd9ca926eb" providerId="AD" clId="Web-{74AC3CB1-633F-4C19-BC39-137B9914C93B}" dt="2025-01-17T07:36:04.919" v="1" actId="20577"/>
          <ac:spMkLst>
            <pc:docMk/>
            <pc:sldMk cId="593007793" sldId="305"/>
            <ac:spMk id="10" creationId="{57F2AA32-F31B-4623-9592-B30CA097EEC5}"/>
          </ac:spMkLst>
        </pc:spChg>
      </pc:sldChg>
    </pc:docChg>
  </pc:docChgLst>
  <pc:docChgLst>
    <pc:chgData name="Ivars Birgitta" userId="S::birgitta.ivars@ovph.fi::10614fc4-76b5-4e4a-9d3b-b1857b0f9423" providerId="AD" clId="Web-{92A30DC2-AE71-152B-FE37-78492250EFC2}"/>
    <pc:docChg chg="modSld">
      <pc:chgData name="Ivars Birgitta" userId="S::birgitta.ivars@ovph.fi::10614fc4-76b5-4e4a-9d3b-b1857b0f9423" providerId="AD" clId="Web-{92A30DC2-AE71-152B-FE37-78492250EFC2}" dt="2025-01-07T08:28:41.881" v="24" actId="20577"/>
      <pc:docMkLst>
        <pc:docMk/>
      </pc:docMkLst>
      <pc:sldChg chg="modSp">
        <pc:chgData name="Ivars Birgitta" userId="S::birgitta.ivars@ovph.fi::10614fc4-76b5-4e4a-9d3b-b1857b0f9423" providerId="AD" clId="Web-{92A30DC2-AE71-152B-FE37-78492250EFC2}" dt="2025-01-07T08:27:27.269" v="10" actId="20577"/>
        <pc:sldMkLst>
          <pc:docMk/>
          <pc:sldMk cId="1655836150" sldId="272"/>
        </pc:sldMkLst>
        <pc:spChg chg="mod">
          <ac:chgData name="Ivars Birgitta" userId="S::birgitta.ivars@ovph.fi::10614fc4-76b5-4e4a-9d3b-b1857b0f9423" providerId="AD" clId="Web-{92A30DC2-AE71-152B-FE37-78492250EFC2}" dt="2025-01-07T08:27:27.269" v="10" actId="20577"/>
          <ac:spMkLst>
            <pc:docMk/>
            <pc:sldMk cId="1655836150" sldId="272"/>
            <ac:spMk id="24" creationId="{8F52E8EC-3225-532D-11A0-5DB83B2D4ECA}"/>
          </ac:spMkLst>
        </pc:spChg>
      </pc:sldChg>
      <pc:sldChg chg="addSp delSp modSp">
        <pc:chgData name="Ivars Birgitta" userId="S::birgitta.ivars@ovph.fi::10614fc4-76b5-4e4a-9d3b-b1857b0f9423" providerId="AD" clId="Web-{92A30DC2-AE71-152B-FE37-78492250EFC2}" dt="2025-01-07T08:28:00.161" v="14" actId="20577"/>
        <pc:sldMkLst>
          <pc:docMk/>
          <pc:sldMk cId="799574740" sldId="274"/>
        </pc:sldMkLst>
        <pc:spChg chg="add del mod">
          <ac:chgData name="Ivars Birgitta" userId="S::birgitta.ivars@ovph.fi::10614fc4-76b5-4e4a-9d3b-b1857b0f9423" providerId="AD" clId="Web-{92A30DC2-AE71-152B-FE37-78492250EFC2}" dt="2025-01-07T08:28:00.161" v="14" actId="20577"/>
          <ac:spMkLst>
            <pc:docMk/>
            <pc:sldMk cId="799574740" sldId="274"/>
            <ac:spMk id="38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92A30DC2-AE71-152B-FE37-78492250EFC2}" dt="2025-01-07T08:28:28.631" v="21" actId="20577"/>
        <pc:sldMkLst>
          <pc:docMk/>
          <pc:sldMk cId="3334478465" sldId="276"/>
        </pc:sldMkLst>
        <pc:spChg chg="mod">
          <ac:chgData name="Ivars Birgitta" userId="S::birgitta.ivars@ovph.fi::10614fc4-76b5-4e4a-9d3b-b1857b0f9423" providerId="AD" clId="Web-{92A30DC2-AE71-152B-FE37-78492250EFC2}" dt="2025-01-07T08:28:28.631" v="21" actId="20577"/>
          <ac:spMkLst>
            <pc:docMk/>
            <pc:sldMk cId="3334478465" sldId="276"/>
            <ac:spMk id="14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92A30DC2-AE71-152B-FE37-78492250EFC2}" dt="2025-01-07T08:28:41.881" v="24" actId="20577"/>
        <pc:sldMkLst>
          <pc:docMk/>
          <pc:sldMk cId="593007793" sldId="305"/>
        </pc:sldMkLst>
        <pc:spChg chg="mod">
          <ac:chgData name="Ivars Birgitta" userId="S::birgitta.ivars@ovph.fi::10614fc4-76b5-4e4a-9d3b-b1857b0f9423" providerId="AD" clId="Web-{92A30DC2-AE71-152B-FE37-78492250EFC2}" dt="2025-01-07T08:28:41.881" v="24" actId="20577"/>
          <ac:spMkLst>
            <pc:docMk/>
            <pc:sldMk cId="593007793" sldId="305"/>
            <ac:spMk id="19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92A30DC2-AE71-152B-FE37-78492250EFC2}" dt="2025-01-07T08:27:15.034" v="8" actId="20577"/>
        <pc:sldMkLst>
          <pc:docMk/>
          <pc:sldMk cId="2885858284" sldId="333"/>
        </pc:sldMkLst>
        <pc:spChg chg="mod">
          <ac:chgData name="Ivars Birgitta" userId="S::birgitta.ivars@ovph.fi::10614fc4-76b5-4e4a-9d3b-b1857b0f9423" providerId="AD" clId="Web-{92A30DC2-AE71-152B-FE37-78492250EFC2}" dt="2025-01-07T08:27:15.034" v="8" actId="20577"/>
          <ac:spMkLst>
            <pc:docMk/>
            <pc:sldMk cId="2885858284" sldId="333"/>
            <ac:spMk id="10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92A30DC2-AE71-152B-FE37-78492250EFC2}" dt="2025-01-07T08:27:05.284" v="4" actId="20577"/>
        <pc:sldMkLst>
          <pc:docMk/>
          <pc:sldMk cId="3176692888" sldId="335"/>
        </pc:sldMkLst>
        <pc:spChg chg="mod">
          <ac:chgData name="Ivars Birgitta" userId="S::birgitta.ivars@ovph.fi::10614fc4-76b5-4e4a-9d3b-b1857b0f9423" providerId="AD" clId="Web-{92A30DC2-AE71-152B-FE37-78492250EFC2}" dt="2025-01-07T08:27:05.284" v="4" actId="20577"/>
          <ac:spMkLst>
            <pc:docMk/>
            <pc:sldMk cId="3176692888" sldId="335"/>
            <ac:spMk id="3" creationId="{CE2751FD-BF62-47E2-835B-FEDE70EA777A}"/>
          </ac:spMkLst>
        </pc:spChg>
      </pc:sldChg>
    </pc:docChg>
  </pc:docChgLst>
  <pc:docChgLst>
    <pc:chgData name="Vikman Lis-Marie" userId="S::lis-marie.vikman@ovph.fi::d86f3506-b3d7-48b3-8dfe-16dd9ca926eb" providerId="AD" clId="Web-{CA330F08-CC79-450B-B98A-67424D0932EE}"/>
    <pc:docChg chg="modSld">
      <pc:chgData name="Vikman Lis-Marie" userId="S::lis-marie.vikman@ovph.fi::d86f3506-b3d7-48b3-8dfe-16dd9ca926eb" providerId="AD" clId="Web-{CA330F08-CC79-450B-B98A-67424D0932EE}" dt="2025-01-28T10:00:50.015" v="1" actId="20577"/>
      <pc:docMkLst>
        <pc:docMk/>
      </pc:docMkLst>
      <pc:sldChg chg="modSp">
        <pc:chgData name="Vikman Lis-Marie" userId="S::lis-marie.vikman@ovph.fi::d86f3506-b3d7-48b3-8dfe-16dd9ca926eb" providerId="AD" clId="Web-{CA330F08-CC79-450B-B98A-67424D0932EE}" dt="2025-01-28T10:00:50.015" v="1" actId="20577"/>
        <pc:sldMkLst>
          <pc:docMk/>
          <pc:sldMk cId="593007793" sldId="305"/>
        </pc:sldMkLst>
        <pc:spChg chg="mod">
          <ac:chgData name="Vikman Lis-Marie" userId="S::lis-marie.vikman@ovph.fi::d86f3506-b3d7-48b3-8dfe-16dd9ca926eb" providerId="AD" clId="Web-{CA330F08-CC79-450B-B98A-67424D0932EE}" dt="2025-01-28T10:00:50.015" v="1" actId="20577"/>
          <ac:spMkLst>
            <pc:docMk/>
            <pc:sldMk cId="593007793" sldId="305"/>
            <ac:spMk id="10" creationId="{57F2AA32-F31B-4623-9592-B30CA097EEC5}"/>
          </ac:spMkLst>
        </pc:sp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</pc:sldLayoutChg>
      </pc:sldMasterChg>
    </pc:docChg>
  </pc:docChgLst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</pc:sldChg>
    </pc:docChg>
  </pc:docChgLst>
  <pc:docChgLst>
    <pc:chgData name="Vikman Lis-Marie" userId="S::lis-marie.vikman@ovph.fi::d86f3506-b3d7-48b3-8dfe-16dd9ca926eb" providerId="AD" clId="Web-{104B85B0-528A-4B0F-9945-19BCD60F9E64}"/>
    <pc:docChg chg="modSld">
      <pc:chgData name="Vikman Lis-Marie" userId="S::lis-marie.vikman@ovph.fi::d86f3506-b3d7-48b3-8dfe-16dd9ca926eb" providerId="AD" clId="Web-{104B85B0-528A-4B0F-9945-19BCD60F9E64}" dt="2024-09-23T08:08:18.958" v="31" actId="1076"/>
      <pc:docMkLst>
        <pc:docMk/>
      </pc:docMkLst>
      <pc:sldChg chg="modSp">
        <pc:chgData name="Vikman Lis-Marie" userId="S::lis-marie.vikman@ovph.fi::d86f3506-b3d7-48b3-8dfe-16dd9ca926eb" providerId="AD" clId="Web-{104B85B0-528A-4B0F-9945-19BCD60F9E64}" dt="2024-09-23T08:08:18.958" v="31" actId="1076"/>
        <pc:sldMkLst>
          <pc:docMk/>
          <pc:sldMk cId="2885858284" sldId="333"/>
        </pc:sldMkLst>
      </pc:sldChg>
    </pc:docChg>
  </pc:docChgLst>
  <pc:docChgLst>
    <pc:chgData name="Ivars Birgitta" userId="S::birgitta.ivars@ovph.fi::10614fc4-76b5-4e4a-9d3b-b1857b0f9423" providerId="AD" clId="Web-{62A49908-9AD2-F954-EEBB-FAA4D42B311B}"/>
    <pc:docChg chg="modSld">
      <pc:chgData name="Ivars Birgitta" userId="S::birgitta.ivars@ovph.fi::10614fc4-76b5-4e4a-9d3b-b1857b0f9423" providerId="AD" clId="Web-{62A49908-9AD2-F954-EEBB-FAA4D42B311B}" dt="2025-01-21T07:06:07.319" v="31"/>
      <pc:docMkLst>
        <pc:docMk/>
      </pc:docMkLst>
      <pc:sldChg chg="modSp">
        <pc:chgData name="Ivars Birgitta" userId="S::birgitta.ivars@ovph.fi::10614fc4-76b5-4e4a-9d3b-b1857b0f9423" providerId="AD" clId="Web-{62A49908-9AD2-F954-EEBB-FAA4D42B311B}" dt="2025-01-21T07:06:07.319" v="31"/>
        <pc:sldMkLst>
          <pc:docMk/>
          <pc:sldMk cId="2885858284" sldId="333"/>
        </pc:sldMkLst>
        <pc:graphicFrameChg chg="mod modGraphic">
          <ac:chgData name="Ivars Birgitta" userId="S::birgitta.ivars@ovph.fi::10614fc4-76b5-4e4a-9d3b-b1857b0f9423" providerId="AD" clId="Web-{62A49908-9AD2-F954-EEBB-FAA4D42B311B}" dt="2025-01-21T07:06:07.319" v="31"/>
          <ac:graphicFrameMkLst>
            <pc:docMk/>
            <pc:sldMk cId="2885858284" sldId="333"/>
            <ac:graphicFrameMk id="22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12079AB3-110B-C8E4-64BF-FAF32EFF8C7E}"/>
    <pc:docChg chg="modSld">
      <pc:chgData name="Ivars Birgitta" userId="S::birgitta.ivars@ovph.fi::10614fc4-76b5-4e4a-9d3b-b1857b0f9423" providerId="AD" clId="Web-{12079AB3-110B-C8E4-64BF-FAF32EFF8C7E}" dt="2024-09-26T10:12:46.731" v="19"/>
      <pc:docMkLst>
        <pc:docMk/>
      </pc:docMkLst>
      <pc:sldChg chg="modSp">
        <pc:chgData name="Ivars Birgitta" userId="S::birgitta.ivars@ovph.fi::10614fc4-76b5-4e4a-9d3b-b1857b0f9423" providerId="AD" clId="Web-{12079AB3-110B-C8E4-64BF-FAF32EFF8C7E}" dt="2024-09-26T10:12:46.731" v="19"/>
        <pc:sldMkLst>
          <pc:docMk/>
          <pc:sldMk cId="2885858284" sldId="333"/>
        </pc:sldMkLst>
      </pc:sldChg>
    </pc:docChg>
  </pc:docChgLst>
  <pc:docChgLst>
    <pc:chgData name="Holm Tarja" userId="S::tarja.holm@ovph.fi::d32f561d-dc8c-4ecf-b843-0bb2fcb7eb6e" providerId="AD" clId="Web-{5D09A270-B967-D0A2-B0B4-AA25A05B68A8}"/>
    <pc:docChg chg="modSld">
      <pc:chgData name="Holm Tarja" userId="S::tarja.holm@ovph.fi::d32f561d-dc8c-4ecf-b843-0bb2fcb7eb6e" providerId="AD" clId="Web-{5D09A270-B967-D0A2-B0B4-AA25A05B68A8}" dt="2025-01-28T08:29:16.296" v="12" actId="20577"/>
      <pc:docMkLst>
        <pc:docMk/>
      </pc:docMkLst>
      <pc:sldChg chg="modSp">
        <pc:chgData name="Holm Tarja" userId="S::tarja.holm@ovph.fi::d32f561d-dc8c-4ecf-b843-0bb2fcb7eb6e" providerId="AD" clId="Web-{5D09A270-B967-D0A2-B0B4-AA25A05B68A8}" dt="2025-01-28T08:27:55.841" v="5" actId="20577"/>
        <pc:sldMkLst>
          <pc:docMk/>
          <pc:sldMk cId="799574740" sldId="274"/>
        </pc:sldMkLst>
        <pc:spChg chg="mod">
          <ac:chgData name="Holm Tarja" userId="S::tarja.holm@ovph.fi::d32f561d-dc8c-4ecf-b843-0bb2fcb7eb6e" providerId="AD" clId="Web-{5D09A270-B967-D0A2-B0B4-AA25A05B68A8}" dt="2025-01-28T08:27:55.841" v="5" actId="20577"/>
          <ac:spMkLst>
            <pc:docMk/>
            <pc:sldMk cId="799574740" sldId="274"/>
            <ac:spMk id="3" creationId="{A2B0C282-0498-4433-5000-FCADF20B417A}"/>
          </ac:spMkLst>
        </pc:spChg>
      </pc:sldChg>
      <pc:sldChg chg="modSp">
        <pc:chgData name="Holm Tarja" userId="S::tarja.holm@ovph.fi::d32f561d-dc8c-4ecf-b843-0bb2fcb7eb6e" providerId="AD" clId="Web-{5D09A270-B967-D0A2-B0B4-AA25A05B68A8}" dt="2025-01-28T08:29:16.296" v="12" actId="20577"/>
        <pc:sldMkLst>
          <pc:docMk/>
          <pc:sldMk cId="593007793" sldId="305"/>
        </pc:sldMkLst>
        <pc:spChg chg="mod">
          <ac:chgData name="Holm Tarja" userId="S::tarja.holm@ovph.fi::d32f561d-dc8c-4ecf-b843-0bb2fcb7eb6e" providerId="AD" clId="Web-{5D09A270-B967-D0A2-B0B4-AA25A05B68A8}" dt="2025-01-28T08:29:16.296" v="12" actId="20577"/>
          <ac:spMkLst>
            <pc:docMk/>
            <pc:sldMk cId="593007793" sldId="305"/>
            <ac:spMk id="3" creationId="{FFB187B0-5BE8-EAD4-F8D6-CEA878EF72A6}"/>
          </ac:spMkLst>
        </pc:spChg>
      </pc:sldChg>
    </pc:docChg>
  </pc:docChgLst>
  <pc:docChgLst>
    <pc:chgData name="Holm Tarja" userId="S::tarja.holm@ovph.fi::d32f561d-dc8c-4ecf-b843-0bb2fcb7eb6e" providerId="AD" clId="Web-{7D433402-A518-8168-912D-791B23902810}"/>
    <pc:docChg chg="modSld">
      <pc:chgData name="Holm Tarja" userId="S::tarja.holm@ovph.fi::d32f561d-dc8c-4ecf-b843-0bb2fcb7eb6e" providerId="AD" clId="Web-{7D433402-A518-8168-912D-791B23902810}" dt="2025-01-09T12:34:21.162" v="1"/>
      <pc:docMkLst>
        <pc:docMk/>
      </pc:docMkLst>
      <pc:sldChg chg="modSp">
        <pc:chgData name="Holm Tarja" userId="S::tarja.holm@ovph.fi::d32f561d-dc8c-4ecf-b843-0bb2fcb7eb6e" providerId="AD" clId="Web-{7D433402-A518-8168-912D-791B23902810}" dt="2025-01-09T12:34:21.162" v="1"/>
        <pc:sldMkLst>
          <pc:docMk/>
          <pc:sldMk cId="2885858284" sldId="333"/>
        </pc:sldMkLst>
        <pc:graphicFrameChg chg="mod modGraphic">
          <ac:chgData name="Holm Tarja" userId="S::tarja.holm@ovph.fi::d32f561d-dc8c-4ecf-b843-0bb2fcb7eb6e" providerId="AD" clId="Web-{7D433402-A518-8168-912D-791B23902810}" dt="2025-01-09T12:34:21.162" v="1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CEEA37D9-27EA-4795-B899-A04A96EF94D7}"/>
    <pc:docChg chg="modSld">
      <pc:chgData name="Vikman Lis-Marie" userId="S::lis-marie.vikman@ovph.fi::d86f3506-b3d7-48b3-8dfe-16dd9ca926eb" providerId="AD" clId="Web-{CEEA37D9-27EA-4795-B899-A04A96EF94D7}" dt="2024-05-15T11:29:32.122" v="97" actId="20577"/>
      <pc:docMkLst>
        <pc:docMk/>
      </pc:docMkLst>
      <pc:sldChg chg="modSp">
        <pc:chgData name="Vikman Lis-Marie" userId="S::lis-marie.vikman@ovph.fi::d86f3506-b3d7-48b3-8dfe-16dd9ca926eb" providerId="AD" clId="Web-{CEEA37D9-27EA-4795-B899-A04A96EF94D7}" dt="2024-05-15T11:29:32.122" v="97" actId="20577"/>
        <pc:sldMkLst>
          <pc:docMk/>
          <pc:sldMk cId="3334478465" sldId="276"/>
        </pc:sldMkLst>
      </pc:sldChg>
      <pc:sldChg chg="modSp">
        <pc:chgData name="Vikman Lis-Marie" userId="S::lis-marie.vikman@ovph.fi::d86f3506-b3d7-48b3-8dfe-16dd9ca926eb" providerId="AD" clId="Web-{CEEA37D9-27EA-4795-B899-A04A96EF94D7}" dt="2024-05-15T11:23:20.462" v="92" actId="20577"/>
        <pc:sldMkLst>
          <pc:docMk/>
          <pc:sldMk cId="2885858284" sldId="333"/>
        </pc:sldMkLst>
      </pc:sldChg>
    </pc:docChg>
  </pc:docChgLst>
  <pc:docChgLst>
    <pc:chgData name="Skuthälla Tanja" userId="S::tanja.skuthalla@ovph.fi::178ba649-bdec-4ba0-b6b5-65d2f655b5ca" providerId="AD" clId="Web-{D9BBC98B-31D1-4FF2-B2F6-D31CE43F8862}"/>
    <pc:docChg chg="modSld">
      <pc:chgData name="Skuthälla Tanja" userId="S::tanja.skuthalla@ovph.fi::178ba649-bdec-4ba0-b6b5-65d2f655b5ca" providerId="AD" clId="Web-{D9BBC98B-31D1-4FF2-B2F6-D31CE43F8862}" dt="2025-01-28T07:56:11.222" v="1" actId="20577"/>
      <pc:docMkLst>
        <pc:docMk/>
      </pc:docMkLst>
      <pc:sldChg chg="modSp">
        <pc:chgData name="Skuthälla Tanja" userId="S::tanja.skuthalla@ovph.fi::178ba649-bdec-4ba0-b6b5-65d2f655b5ca" providerId="AD" clId="Web-{D9BBC98B-31D1-4FF2-B2F6-D31CE43F8862}" dt="2025-01-28T07:56:11.222" v="1" actId="20577"/>
        <pc:sldMkLst>
          <pc:docMk/>
          <pc:sldMk cId="3334478465" sldId="276"/>
        </pc:sldMkLst>
        <pc:spChg chg="mod">
          <ac:chgData name="Skuthälla Tanja" userId="S::tanja.skuthalla@ovph.fi::178ba649-bdec-4ba0-b6b5-65d2f655b5ca" providerId="AD" clId="Web-{D9BBC98B-31D1-4FF2-B2F6-D31CE43F8862}" dt="2025-01-28T07:56:11.222" v="1" actId="20577"/>
          <ac:spMkLst>
            <pc:docMk/>
            <pc:sldMk cId="3334478465" sldId="276"/>
            <ac:spMk id="11" creationId="{4CDA010C-0F96-434D-BA9D-047602DD023B}"/>
          </ac:spMkLst>
        </pc:spChg>
      </pc:sldChg>
    </pc:docChg>
  </pc:docChgLst>
  <pc:docChgLst>
    <pc:chgData name="Skuthälla Tanja" userId="S::tanja.skuthalla@ovph.fi::178ba649-bdec-4ba0-b6b5-65d2f655b5ca" providerId="AD" clId="Web-{CB722272-B3A9-4636-B852-CD4EFC2E9CA6}"/>
    <pc:docChg chg="modSld">
      <pc:chgData name="Skuthälla Tanja" userId="S::tanja.skuthalla@ovph.fi::178ba649-bdec-4ba0-b6b5-65d2f655b5ca" providerId="AD" clId="Web-{CB722272-B3A9-4636-B852-CD4EFC2E9CA6}" dt="2024-05-17T06:38:03.909" v="181" actId="20577"/>
      <pc:docMkLst>
        <pc:docMk/>
      </pc:docMkLst>
      <pc:sldChg chg="modSp">
        <pc:chgData name="Skuthälla Tanja" userId="S::tanja.skuthalla@ovph.fi::178ba649-bdec-4ba0-b6b5-65d2f655b5ca" providerId="AD" clId="Web-{CB722272-B3A9-4636-B852-CD4EFC2E9CA6}" dt="2024-05-17T06:34:46.172" v="125" actId="20577"/>
        <pc:sldMkLst>
          <pc:docMk/>
          <pc:sldMk cId="1655836150" sldId="272"/>
        </pc:sldMkLst>
      </pc:sldChg>
      <pc:sldChg chg="modSp">
        <pc:chgData name="Skuthälla Tanja" userId="S::tanja.skuthalla@ovph.fi::178ba649-bdec-4ba0-b6b5-65d2f655b5ca" providerId="AD" clId="Web-{CB722272-B3A9-4636-B852-CD4EFC2E9CA6}" dt="2024-05-17T06:35:02.766" v="126" actId="14100"/>
        <pc:sldMkLst>
          <pc:docMk/>
          <pc:sldMk cId="799574740" sldId="274"/>
        </pc:sldMkLst>
      </pc:sldChg>
      <pc:sldChg chg="modSp">
        <pc:chgData name="Skuthälla Tanja" userId="S::tanja.skuthalla@ovph.fi::178ba649-bdec-4ba0-b6b5-65d2f655b5ca" providerId="AD" clId="Web-{CB722272-B3A9-4636-B852-CD4EFC2E9CA6}" dt="2024-05-17T06:35:59.501" v="148" actId="20577"/>
        <pc:sldMkLst>
          <pc:docMk/>
          <pc:sldMk cId="3334478465" sldId="276"/>
        </pc:sldMkLst>
      </pc:sldChg>
      <pc:sldChg chg="modSp">
        <pc:chgData name="Skuthälla Tanja" userId="S::tanja.skuthalla@ovph.fi::178ba649-bdec-4ba0-b6b5-65d2f655b5ca" providerId="AD" clId="Web-{CB722272-B3A9-4636-B852-CD4EFC2E9CA6}" dt="2024-05-17T06:38:03.909" v="181" actId="20577"/>
        <pc:sldMkLst>
          <pc:docMk/>
          <pc:sldMk cId="593007793" sldId="305"/>
        </pc:sldMkLst>
      </pc:sldChg>
      <pc:sldChg chg="modSp">
        <pc:chgData name="Skuthälla Tanja" userId="S::tanja.skuthalla@ovph.fi::178ba649-bdec-4ba0-b6b5-65d2f655b5ca" providerId="AD" clId="Web-{CB722272-B3A9-4636-B852-CD4EFC2E9CA6}" dt="2024-05-17T06:31:43.669" v="120"/>
        <pc:sldMkLst>
          <pc:docMk/>
          <pc:sldMk cId="2885858284" sldId="333"/>
        </pc:sldMkLst>
      </pc:sldChg>
    </pc:docChg>
  </pc:docChgLst>
  <pc:docChgLst>
    <pc:chgData name="Vikman Lis-Marie" userId="S::lis-marie.vikman@ovph.fi::d86f3506-b3d7-48b3-8dfe-16dd9ca926eb" providerId="AD" clId="Web-{A9100064-390D-4A7E-B64B-A234E36B137E}"/>
    <pc:docChg chg="modSld">
      <pc:chgData name="Vikman Lis-Marie" userId="S::lis-marie.vikman@ovph.fi::d86f3506-b3d7-48b3-8dfe-16dd9ca926eb" providerId="AD" clId="Web-{A9100064-390D-4A7E-B64B-A234E36B137E}" dt="2024-09-20T12:00:47.730" v="363"/>
      <pc:docMkLst>
        <pc:docMk/>
      </pc:docMkLst>
      <pc:sldChg chg="modSp">
        <pc:chgData name="Vikman Lis-Marie" userId="S::lis-marie.vikman@ovph.fi::d86f3506-b3d7-48b3-8dfe-16dd9ca926eb" providerId="AD" clId="Web-{A9100064-390D-4A7E-B64B-A234E36B137E}" dt="2024-09-20T12:00:47.730" v="363"/>
        <pc:sldMkLst>
          <pc:docMk/>
          <pc:sldMk cId="2885858284" sldId="333"/>
        </pc:sldMkLst>
      </pc:sldChg>
    </pc:docChg>
  </pc:docChgLst>
  <pc:docChgLst>
    <pc:chgData name="Holm Tarja" userId="S::tarja.holm@ovph.fi::d32f561d-dc8c-4ecf-b843-0bb2fcb7eb6e" providerId="AD" clId="Web-{DDA5D431-14DB-8C4C-DA68-6C22AF88029D}"/>
    <pc:docChg chg="modSld">
      <pc:chgData name="Holm Tarja" userId="S::tarja.holm@ovph.fi::d32f561d-dc8c-4ecf-b843-0bb2fcb7eb6e" providerId="AD" clId="Web-{DDA5D431-14DB-8C4C-DA68-6C22AF88029D}" dt="2025-01-22T08:29:54.690" v="2" actId="20577"/>
      <pc:docMkLst>
        <pc:docMk/>
      </pc:docMkLst>
      <pc:sldChg chg="modSp">
        <pc:chgData name="Holm Tarja" userId="S::tarja.holm@ovph.fi::d32f561d-dc8c-4ecf-b843-0bb2fcb7eb6e" providerId="AD" clId="Web-{DDA5D431-14DB-8C4C-DA68-6C22AF88029D}" dt="2025-01-22T08:29:54.690" v="2" actId="20577"/>
        <pc:sldMkLst>
          <pc:docMk/>
          <pc:sldMk cId="1655836150" sldId="272"/>
        </pc:sldMkLst>
        <pc:spChg chg="mod">
          <ac:chgData name="Holm Tarja" userId="S::tarja.holm@ovph.fi::d32f561d-dc8c-4ecf-b843-0bb2fcb7eb6e" providerId="AD" clId="Web-{DDA5D431-14DB-8C4C-DA68-6C22AF88029D}" dt="2025-01-22T08:29:54.690" v="2" actId="20577"/>
          <ac:spMkLst>
            <pc:docMk/>
            <pc:sldMk cId="1655836150" sldId="272"/>
            <ac:spMk id="10" creationId="{00000000-0000-0000-0000-000000000000}"/>
          </ac:spMkLst>
        </pc:spChg>
      </pc:sldChg>
    </pc:docChg>
  </pc:docChgLst>
  <pc:docChgLst>
    <pc:chgData name="Vikman Lis-Marie" userId="S::lis-marie.vikman@ovph.fi::d86f3506-b3d7-48b3-8dfe-16dd9ca926eb" providerId="AD" clId="Web-{DA5D8B25-28A5-4415-8D46-F15DC7CC0144}"/>
    <pc:docChg chg="modSld">
      <pc:chgData name="Vikman Lis-Marie" userId="S::lis-marie.vikman@ovph.fi::d86f3506-b3d7-48b3-8dfe-16dd9ca926eb" providerId="AD" clId="Web-{DA5D8B25-28A5-4415-8D46-F15DC7CC0144}" dt="2025-01-17T06:16:57.881" v="169" actId="20577"/>
      <pc:docMkLst>
        <pc:docMk/>
      </pc:docMkLst>
      <pc:sldChg chg="modSp">
        <pc:chgData name="Vikman Lis-Marie" userId="S::lis-marie.vikman@ovph.fi::d86f3506-b3d7-48b3-8dfe-16dd9ca926eb" providerId="AD" clId="Web-{DA5D8B25-28A5-4415-8D46-F15DC7CC0144}" dt="2025-01-17T06:16:57.881" v="169" actId="20577"/>
        <pc:sldMkLst>
          <pc:docMk/>
          <pc:sldMk cId="593007793" sldId="305"/>
        </pc:sldMkLst>
        <pc:spChg chg="mod">
          <ac:chgData name="Vikman Lis-Marie" userId="S::lis-marie.vikman@ovph.fi::d86f3506-b3d7-48b3-8dfe-16dd9ca926eb" providerId="AD" clId="Web-{DA5D8B25-28A5-4415-8D46-F15DC7CC0144}" dt="2025-01-17T06:16:57.881" v="169" actId="20577"/>
          <ac:spMkLst>
            <pc:docMk/>
            <pc:sldMk cId="593007793" sldId="305"/>
            <ac:spMk id="10" creationId="{57F2AA32-F31B-4623-9592-B30CA097EEC5}"/>
          </ac:spMkLst>
        </pc:spChg>
      </pc:sldChg>
      <pc:sldChg chg="modSp">
        <pc:chgData name="Vikman Lis-Marie" userId="S::lis-marie.vikman@ovph.fi::d86f3506-b3d7-48b3-8dfe-16dd9ca926eb" providerId="AD" clId="Web-{DA5D8B25-28A5-4415-8D46-F15DC7CC0144}" dt="2025-01-17T06:14:59.426" v="145"/>
        <pc:sldMkLst>
          <pc:docMk/>
          <pc:sldMk cId="2885858284" sldId="333"/>
        </pc:sldMkLst>
        <pc:graphicFrameChg chg="mod modGraphic">
          <ac:chgData name="Vikman Lis-Marie" userId="S::lis-marie.vikman@ovph.fi::d86f3506-b3d7-48b3-8dfe-16dd9ca926eb" providerId="AD" clId="Web-{DA5D8B25-28A5-4415-8D46-F15DC7CC0144}" dt="2025-01-17T06:14:59.426" v="145"/>
          <ac:graphicFrameMkLst>
            <pc:docMk/>
            <pc:sldMk cId="2885858284" sldId="333"/>
            <ac:graphicFrameMk id="21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47D05165-C854-8E14-9A11-888C7E94B8BC}"/>
    <pc:docChg chg="modSld">
      <pc:chgData name="Ivars Birgitta" userId="S::birgitta.ivars@ovph.fi::10614fc4-76b5-4e4a-9d3b-b1857b0f9423" providerId="AD" clId="Web-{47D05165-C854-8E14-9A11-888C7E94B8BC}" dt="2024-09-25T05:40:55.619" v="1"/>
      <pc:docMkLst>
        <pc:docMk/>
      </pc:docMkLst>
      <pc:sldChg chg="modSp">
        <pc:chgData name="Ivars Birgitta" userId="S::birgitta.ivars@ovph.fi::10614fc4-76b5-4e4a-9d3b-b1857b0f9423" providerId="AD" clId="Web-{47D05165-C854-8E14-9A11-888C7E94B8BC}" dt="2024-09-25T05:40:55.619" v="1"/>
        <pc:sldMkLst>
          <pc:docMk/>
          <pc:sldMk cId="2885858284" sldId="33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84-468C-A156-AB12287A43F1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84-468C-A156-AB12287A43F1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84-468C-A156-AB12287A43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409</c:v>
                </c:pt>
                <c:pt idx="1">
                  <c:v>90</c:v>
                </c:pt>
                <c:pt idx="2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84-468C-A156-AB12287A43F1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6361045009734929"/>
          <c:h val="0.54261743531421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610</c:v>
                </c:pt>
                <c:pt idx="1">
                  <c:v>595</c:v>
                </c:pt>
                <c:pt idx="2">
                  <c:v>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F7-40ED-AF73-18A3291ED0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700</c:v>
                </c:pt>
                <c:pt idx="1">
                  <c:v>583</c:v>
                </c:pt>
                <c:pt idx="2">
                  <c:v>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F7-40ED-AF73-18A3291ED0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D8-427B-9CEA-CC329AFA41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</c:v>
                </c:pt>
                <c:pt idx="1">
                  <c:v>10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D8-427B-9CEA-CC329AFA41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4D_AC02B3E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C4A822D-C085-4DF3-9A7A-1B2920D9E28C}" authorId="{6301F1CE-D164-C67E-4295-DFCF520AEC02}" created="2025-01-17T06:02:36.41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885858284" sldId="333"/>
      <ac:graphicFrameMk id="21" creationId="{00000000-0000-0000-0000-000000000000}"/>
    </ac:deMkLst>
    <p188:txBody>
      <a:bodyPr/>
      <a:lstStyle/>
      <a:p>
        <a:r>
          <a:rPr lang="sv-SE"/>
          <a:t>jag har skrivit nya siffror med avvikande färg, så vi vet vad som är klart räknat till denna period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31.1.2025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1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9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6905" y="4735629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6DE7B3-18F1-4732-8F38-7B0A839DDD40}"/>
              </a:ext>
            </a:extLst>
          </p:cNvPr>
          <p:cNvCxnSpPr>
            <a:cxnSpLocks/>
          </p:cNvCxnSpPr>
          <p:nvPr userDrawn="1"/>
        </p:nvCxnSpPr>
        <p:spPr>
          <a:xfrm>
            <a:off x="5727509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32441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4D_AC02B3EC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6950" y="3402642"/>
            <a:ext cx="7934716" cy="92621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sz="1700" err="1"/>
              <a:t>Verksamhetsområde</a:t>
            </a:r>
            <a:r>
              <a:rPr lang="fi-FI" sz="1700"/>
              <a:t>: </a:t>
            </a:r>
            <a:r>
              <a:rPr lang="fi-FI" sz="1700" err="1"/>
              <a:t>Sjukhusservice</a:t>
            </a:r>
            <a:r>
              <a:rPr lang="fi-FI" sz="1700"/>
              <a:t>  </a:t>
            </a:r>
            <a:br>
              <a:rPr lang="fi-FI" sz="1700"/>
            </a:br>
            <a:br>
              <a:rPr lang="fi-FI" sz="1700"/>
            </a:br>
            <a:r>
              <a:rPr lang="fi-FI" sz="1700" err="1"/>
              <a:t>Resultatområde</a:t>
            </a:r>
            <a:r>
              <a:rPr lang="fi-FI" sz="1700"/>
              <a:t>: </a:t>
            </a:r>
            <a:r>
              <a:rPr lang="fi-FI" sz="1700" err="1"/>
              <a:t>Vårdavdelningar</a:t>
            </a:r>
            <a:endParaRPr lang="fi-FI" sz="1700"/>
          </a:p>
          <a:p>
            <a:r>
              <a:rPr lang="fi-FI" sz="1700" err="1"/>
              <a:t>Period</a:t>
            </a:r>
            <a:r>
              <a:rPr lang="fi-FI" sz="1700"/>
              <a:t> </a:t>
            </a:r>
            <a:r>
              <a:rPr lang="fi-FI" sz="1700" err="1"/>
              <a:t>som</a:t>
            </a:r>
            <a:r>
              <a:rPr lang="fi-FI" sz="1700"/>
              <a:t> </a:t>
            </a:r>
            <a:r>
              <a:rPr lang="fi-FI" sz="1700" err="1"/>
              <a:t>ska</a:t>
            </a:r>
            <a:r>
              <a:rPr lang="fi-FI" sz="1700"/>
              <a:t> </a:t>
            </a:r>
            <a:r>
              <a:rPr lang="fi-FI" sz="1700" err="1"/>
              <a:t>rapporteras</a:t>
            </a:r>
            <a:r>
              <a:rPr lang="fi-FI" sz="1700"/>
              <a:t>: 9-12.2024</a:t>
            </a:r>
            <a:endParaRPr lang="fi-FI" sz="170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händelser​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endParaRPr lang="fi-FI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1126143" y="4843075"/>
            <a:ext cx="4738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5897E7-9E1B-4E35-8EAD-FDB15C32FE76}"/>
              </a:ext>
            </a:extLst>
          </p:cNvPr>
          <p:cNvSpPr txBox="1"/>
          <p:nvPr/>
        </p:nvSpPr>
        <p:spPr>
          <a:xfrm>
            <a:off x="1126143" y="5226551"/>
            <a:ext cx="4414809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  <a:cs typeface="Arial"/>
              </a:rPr>
              <a:t>Öka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användningen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hemsjukhuset</a:t>
            </a:r>
            <a:r>
              <a:rPr lang="fi-FI" sz="140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minska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belastningen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avdelningarna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Barnavdelningen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minskat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>
                <a:solidFill>
                  <a:schemeClr val="bg1"/>
                </a:solidFill>
                <a:cs typeface="Arial"/>
              </a:rPr>
              <a:t> 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platser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från</a:t>
            </a:r>
            <a:r>
              <a:rPr lang="fi-FI" sz="1400">
                <a:solidFill>
                  <a:schemeClr val="bg1"/>
                </a:solidFill>
                <a:cs typeface="Arial"/>
              </a:rPr>
              <a:t> 21.10.2024</a:t>
            </a:r>
            <a:endParaRPr lang="fi-FI">
              <a:solidFill>
                <a:schemeClr val="bg1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848790"/>
              </p:ext>
            </p:extLst>
          </p:nvPr>
        </p:nvGraphicFramePr>
        <p:xfrm>
          <a:off x="1256261" y="1530450"/>
          <a:ext cx="7056458" cy="3308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793">
                  <a:extLst>
                    <a:ext uri="{9D8B030D-6E8A-4147-A177-3AD203B41FA5}">
                      <a16:colId xmlns:a16="http://schemas.microsoft.com/office/drawing/2014/main" val="3854917634"/>
                    </a:ext>
                  </a:extLst>
                </a:gridCol>
                <a:gridCol w="775854">
                  <a:extLst>
                    <a:ext uri="{9D8B030D-6E8A-4147-A177-3AD203B41FA5}">
                      <a16:colId xmlns:a16="http://schemas.microsoft.com/office/drawing/2014/main" val="3194153522"/>
                    </a:ext>
                  </a:extLst>
                </a:gridCol>
                <a:gridCol w="729671">
                  <a:extLst>
                    <a:ext uri="{9D8B030D-6E8A-4147-A177-3AD203B41FA5}">
                      <a16:colId xmlns:a16="http://schemas.microsoft.com/office/drawing/2014/main" val="197492235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417539304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34738807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166485845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3752753363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val="4002296471"/>
                    </a:ext>
                  </a:extLst>
                </a:gridCol>
                <a:gridCol w="761996">
                  <a:extLst>
                    <a:ext uri="{9D8B030D-6E8A-4147-A177-3AD203B41FA5}">
                      <a16:colId xmlns:a16="http://schemas.microsoft.com/office/drawing/2014/main" val="576029072"/>
                    </a:ext>
                  </a:extLst>
                </a:gridCol>
              </a:tblGrid>
              <a:tr h="783223">
                <a:tc>
                  <a:txBody>
                    <a:bodyPr/>
                    <a:lstStyle/>
                    <a:p>
                      <a:r>
                        <a:rPr lang="fi-FI" sz="1150" dirty="0">
                          <a:solidFill>
                            <a:schemeClr val="bg2">
                              <a:lumMod val="95000"/>
                            </a:schemeClr>
                          </a:solidFill>
                        </a:rPr>
                        <a:t>KESKIARVOT RAPORTOINTI-JAKSOLTA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</a:t>
                      </a:r>
                      <a:r>
                        <a:rPr lang="fi-FI" sz="1200" dirty="0" err="1"/>
                        <a:t>avd</a:t>
                      </a:r>
                      <a:r>
                        <a:rPr lang="fi-FI" sz="1200" dirty="0"/>
                        <a:t>.</a:t>
                      </a:r>
                    </a:p>
                    <a:p>
                      <a:r>
                        <a:rPr lang="fi-FI" sz="1200" err="1"/>
                        <a:t>Syd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YLE-a  </a:t>
                      </a:r>
                    </a:p>
                    <a:p>
                      <a:r>
                        <a:rPr lang="fi-FI" sz="1200" dirty="0" err="1"/>
                        <a:t>Mell</a:t>
                      </a:r>
                      <a:r>
                        <a:rPr lang="fi-FI" sz="1200" dirty="0"/>
                        <a:t>.</a:t>
                      </a:r>
                    </a:p>
                    <a:p>
                      <a:pPr lvl="0">
                        <a:buNone/>
                      </a:pPr>
                      <a:r>
                        <a:rPr lang="fi-FI" sz="1200" dirty="0"/>
                        <a:t>(</a:t>
                      </a:r>
                      <a:r>
                        <a:rPr lang="fi-FI" sz="1200" dirty="0" err="1"/>
                        <a:t>malax-vörå</a:t>
                      </a:r>
                      <a:r>
                        <a:rPr lang="fi-FI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</a:t>
                      </a:r>
                      <a:r>
                        <a:rPr lang="fi-FI" sz="1200" dirty="0" err="1"/>
                        <a:t>avd</a:t>
                      </a:r>
                      <a:r>
                        <a:rPr lang="fi-FI" sz="1200" dirty="0"/>
                        <a:t>.</a:t>
                      </a:r>
                    </a:p>
                    <a:p>
                      <a:r>
                        <a:rPr lang="fi-FI" sz="1200" err="1"/>
                        <a:t>Norra</a:t>
                      </a:r>
                      <a:endParaRPr lang="fi-FI" sz="1200"/>
                    </a:p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err="1"/>
                        <a:t>Oper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 </a:t>
                      </a:r>
                      <a:r>
                        <a:rPr lang="fi-FI" sz="1200" dirty="0" err="1"/>
                        <a:t>Med</a:t>
                      </a: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err="1"/>
                        <a:t>Rehab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100" err="1"/>
                        <a:t>Kvinnor</a:t>
                      </a:r>
                      <a:endParaRPr lang="fi-FI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err="1"/>
                        <a:t>Barn</a:t>
                      </a:r>
                      <a:endParaRPr lang="fi-FI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014349"/>
                  </a:ext>
                </a:extLst>
              </a:tr>
              <a:tr h="686735">
                <a:tc>
                  <a:txBody>
                    <a:bodyPr/>
                    <a:lstStyle/>
                    <a:p>
                      <a:r>
                        <a:rPr lang="fi-FI" sz="1200" dirty="0" err="1"/>
                        <a:t>Antal</a:t>
                      </a:r>
                      <a:r>
                        <a:rPr lang="fi-FI" sz="1200" dirty="0"/>
                        <a:t> </a:t>
                      </a:r>
                      <a:r>
                        <a:rPr lang="fi-FI" sz="1200" dirty="0" err="1"/>
                        <a:t>patientplatser</a:t>
                      </a:r>
                      <a:r>
                        <a:rPr lang="fi-FI" sz="1200" dirty="0"/>
                        <a:t> </a:t>
                      </a:r>
                      <a:br>
                        <a:rPr lang="fi-FI" sz="1200" dirty="0"/>
                      </a:br>
                      <a:r>
                        <a:rPr lang="fi-FI" sz="1200" dirty="0"/>
                        <a:t>i </a:t>
                      </a:r>
                      <a:r>
                        <a:rPr lang="fi-FI" sz="1200" dirty="0" err="1"/>
                        <a:t>bruk</a:t>
                      </a:r>
                      <a:r>
                        <a:rPr lang="fi-FI" sz="1200" dirty="0"/>
                        <a:t> 31.12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18 </a:t>
                      </a:r>
                    </a:p>
                    <a:p>
                      <a:pPr lvl="0">
                        <a:buNone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-&gt; 15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797653"/>
                  </a:ext>
                </a:extLst>
              </a:tr>
              <a:tr h="435124">
                <a:tc>
                  <a:txBody>
                    <a:bodyPr/>
                    <a:lstStyle/>
                    <a:p>
                      <a:r>
                        <a:rPr lang="fi-FI" sz="1200" dirty="0" err="1"/>
                        <a:t>Beläggnings-grad</a:t>
                      </a:r>
                      <a:r>
                        <a:rPr lang="fi-FI" sz="1200" dirty="0"/>
                        <a:t> </a:t>
                      </a:r>
                      <a:r>
                        <a:rPr lang="fi-FI" sz="800" dirty="0"/>
                        <a:t>(</a:t>
                      </a:r>
                      <a:r>
                        <a:rPr lang="fi-FI" sz="800" dirty="0" err="1"/>
                        <a:t>platsändring</a:t>
                      </a:r>
                      <a:r>
                        <a:rPr lang="fi-FI" sz="800" dirty="0"/>
                        <a:t> </a:t>
                      </a:r>
                      <a:r>
                        <a:rPr lang="fi-FI" sz="800" dirty="0" err="1"/>
                        <a:t>under</a:t>
                      </a:r>
                      <a:r>
                        <a:rPr lang="fi-FI" sz="800" dirty="0"/>
                        <a:t> </a:t>
                      </a:r>
                      <a:r>
                        <a:rPr lang="fi-FI" sz="800" dirty="0" err="1"/>
                        <a:t>perioden</a:t>
                      </a:r>
                      <a:r>
                        <a:rPr lang="fi-FI" sz="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98,5</a:t>
                      </a:r>
                    </a:p>
                    <a:p>
                      <a:pPr lvl="0"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i-FI" sz="1600" dirty="0" err="1">
                          <a:solidFill>
                            <a:schemeClr val="tx1"/>
                          </a:solidFill>
                        </a:rPr>
                        <a:t>ökat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101,3</a:t>
                      </a:r>
                    </a:p>
                    <a:p>
                      <a:pPr lvl="0"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i-FI" sz="1600" dirty="0" err="1">
                          <a:solidFill>
                            <a:schemeClr val="tx1"/>
                          </a:solidFill>
                        </a:rPr>
                        <a:t>ökat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98,96</a:t>
                      </a:r>
                    </a:p>
                    <a:p>
                      <a:pPr lvl="0"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i-FI" sz="1600" dirty="0" err="1">
                          <a:solidFill>
                            <a:schemeClr val="tx1"/>
                          </a:solidFill>
                        </a:rPr>
                        <a:t>ökat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83,93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86,93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92,5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95,5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79,7</a:t>
                      </a:r>
                    </a:p>
                    <a:p>
                      <a:pPr lvl="0">
                        <a:buNone/>
                      </a:pP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31412"/>
                  </a:ext>
                </a:extLst>
              </a:tr>
              <a:tr h="506290">
                <a:tc>
                  <a:txBody>
                    <a:bodyPr/>
                    <a:lstStyle/>
                    <a:p>
                      <a:r>
                        <a:rPr lang="fi-FI" sz="1200" err="1"/>
                        <a:t>Medelvårdtid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17,1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3,87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14,2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726063"/>
                  </a:ext>
                </a:extLst>
              </a:tr>
              <a:tr h="652756">
                <a:tc>
                  <a:txBody>
                    <a:bodyPr/>
                    <a:lstStyle/>
                    <a:p>
                      <a:r>
                        <a:rPr lang="fi-FI" sz="1200" dirty="0" err="1"/>
                        <a:t>Godkända</a:t>
                      </a:r>
                      <a:r>
                        <a:rPr lang="fi-FI" sz="1200" dirty="0"/>
                        <a:t> </a:t>
                      </a:r>
                      <a:r>
                        <a:rPr lang="fi-FI" sz="1200" dirty="0" err="1"/>
                        <a:t>köare</a:t>
                      </a:r>
                      <a:r>
                        <a:rPr lang="fi-FI" sz="1200" dirty="0"/>
                        <a:t> 31.12 </a:t>
                      </a:r>
                      <a:r>
                        <a:rPr lang="fi-FI" sz="800" dirty="0"/>
                        <a:t>(</a:t>
                      </a:r>
                      <a:r>
                        <a:rPr lang="fi-FI" sz="800" dirty="0" err="1"/>
                        <a:t>enligt</a:t>
                      </a:r>
                      <a:r>
                        <a:rPr lang="fi-FI" sz="800" dirty="0"/>
                        <a:t> </a:t>
                      </a:r>
                      <a:r>
                        <a:rPr lang="fi-FI" sz="800" dirty="0" err="1"/>
                        <a:t>enhet</a:t>
                      </a:r>
                      <a:r>
                        <a:rPr lang="fi-FI" sz="800" dirty="0"/>
                        <a:t> </a:t>
                      </a:r>
                      <a:r>
                        <a:rPr lang="fi-FI" sz="800" dirty="0" err="1"/>
                        <a:t>var</a:t>
                      </a:r>
                      <a:r>
                        <a:rPr lang="fi-FI" sz="800" dirty="0"/>
                        <a:t> </a:t>
                      </a:r>
                      <a:r>
                        <a:rPr lang="fi-FI" sz="800" dirty="0" err="1"/>
                        <a:t>köar</a:t>
                      </a:r>
                      <a:r>
                        <a:rPr lang="fi-FI" sz="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923086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08176"/>
              </p:ext>
            </p:extLst>
          </p:nvPr>
        </p:nvGraphicFramePr>
        <p:xfrm>
          <a:off x="8627806" y="1450258"/>
          <a:ext cx="3339565" cy="5384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730">
                  <a:extLst>
                    <a:ext uri="{9D8B030D-6E8A-4147-A177-3AD203B41FA5}">
                      <a16:colId xmlns:a16="http://schemas.microsoft.com/office/drawing/2014/main" val="282655171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4277225758"/>
                    </a:ext>
                  </a:extLst>
                </a:gridCol>
                <a:gridCol w="1010721">
                  <a:extLst>
                    <a:ext uri="{9D8B030D-6E8A-4147-A177-3AD203B41FA5}">
                      <a16:colId xmlns:a16="http://schemas.microsoft.com/office/drawing/2014/main" val="2059219976"/>
                    </a:ext>
                  </a:extLst>
                </a:gridCol>
              </a:tblGrid>
              <a:tr h="664030">
                <a:tc>
                  <a:txBody>
                    <a:bodyPr/>
                    <a:lstStyle/>
                    <a:p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err="1"/>
                        <a:t>Hem-sjukhus</a:t>
                      </a:r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dirty="0" err="1"/>
                        <a:t>Barnens</a:t>
                      </a:r>
                      <a:r>
                        <a:rPr lang="fi-FI" sz="1300" baseline="0" dirty="0"/>
                        <a:t> </a:t>
                      </a:r>
                      <a:r>
                        <a:rPr lang="fi-FI" sz="1300" baseline="0" dirty="0" err="1"/>
                        <a:t>hem-sjukhus</a:t>
                      </a:r>
                      <a:endParaRPr lang="fi-FI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7334"/>
                  </a:ext>
                </a:extLst>
              </a:tr>
              <a:tr h="1055067">
                <a:tc>
                  <a:txBody>
                    <a:bodyPr/>
                    <a:lstStyle/>
                    <a:p>
                      <a:r>
                        <a:rPr lang="fi-FI" sz="1400" dirty="0" err="1"/>
                        <a:t>Antal</a:t>
                      </a:r>
                      <a:r>
                        <a:rPr lang="fi-FI" sz="1400" dirty="0"/>
                        <a:t> </a:t>
                      </a:r>
                      <a:r>
                        <a:rPr lang="fi-FI" sz="1400" dirty="0" err="1"/>
                        <a:t>besök</a:t>
                      </a:r>
                    </a:p>
                    <a:p>
                      <a:pPr lvl="0">
                        <a:buNone/>
                      </a:pP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10 100 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på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mottagn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hem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boende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250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stödbesök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på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avd</a:t>
                      </a:r>
                      <a:endParaRPr lang="fi-FI" sz="100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tel.kontakter</a:t>
                      </a:r>
                      <a:endParaRPr lang="fi-FI" sz="1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16949"/>
                  </a:ext>
                </a:extLst>
              </a:tr>
              <a:tr h="383661">
                <a:tc>
                  <a:txBody>
                    <a:bodyPr/>
                    <a:lstStyle/>
                    <a:p>
                      <a:r>
                        <a:rPr lang="fi-FI" sz="1200" dirty="0" err="1"/>
                        <a:t>Antal</a:t>
                      </a:r>
                      <a:r>
                        <a:rPr lang="fi-FI" sz="1200" dirty="0"/>
                        <a:t> </a:t>
                      </a:r>
                      <a:r>
                        <a:rPr lang="fi-FI" sz="1200" dirty="0" err="1"/>
                        <a:t>patienter</a:t>
                      </a: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1040 (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pall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ingår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ej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err="1">
                          <a:solidFill>
                            <a:schemeClr val="tx1"/>
                          </a:solidFill>
                        </a:rPr>
                        <a:t>Ca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15822"/>
                  </a:ext>
                </a:extLst>
              </a:tr>
              <a:tr h="826346">
                <a:tc>
                  <a:txBody>
                    <a:bodyPr/>
                    <a:lstStyle/>
                    <a:p>
                      <a:r>
                        <a:rPr lang="fi-FI" sz="1400" dirty="0" err="1"/>
                        <a:t>Besök</a:t>
                      </a:r>
                      <a:r>
                        <a:rPr lang="fi-FI" sz="1400" baseline="0" dirty="0"/>
                        <a:t> </a:t>
                      </a:r>
                      <a:r>
                        <a:rPr lang="fi-FI" sz="1400" baseline="0" dirty="0" err="1"/>
                        <a:t>på</a:t>
                      </a:r>
                      <a:r>
                        <a:rPr lang="fi-FI" sz="1400" baseline="0" dirty="0"/>
                        <a:t> </a:t>
                      </a:r>
                      <a:r>
                        <a:rPr lang="fi-FI" sz="1400" baseline="0" dirty="0" err="1"/>
                        <a:t>boende</a:t>
                      </a:r>
                      <a:r>
                        <a:rPr lang="fi-FI" sz="1400" baseline="0" dirty="0"/>
                        <a:t> </a:t>
                      </a:r>
                      <a:endParaRPr lang="fi-FI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1482 +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(</a:t>
                      </a:r>
                      <a:r>
                        <a:rPr lang="fi-FI" sz="1000" b="0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ingår</a:t>
                      </a: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i </a:t>
                      </a:r>
                      <a:r>
                        <a:rPr lang="fi-FI" sz="1000" b="0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totalt</a:t>
                      </a: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antal</a:t>
                      </a: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besök</a:t>
                      </a: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, </a:t>
                      </a:r>
                      <a:r>
                        <a:rPr lang="fi-FI" sz="1000" b="0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Abilita</a:t>
                      </a: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kan</a:t>
                      </a: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ej</a:t>
                      </a: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fi-FI" sz="1000" b="0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särskilja</a:t>
                      </a:r>
                      <a:r>
                        <a:rPr lang="fi-FI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07304"/>
                  </a:ext>
                </a:extLst>
              </a:tr>
              <a:tr h="678786">
                <a:tc>
                  <a:txBody>
                    <a:bodyPr/>
                    <a:lstStyle/>
                    <a:p>
                      <a:r>
                        <a:rPr lang="fi-FI" sz="1100" dirty="0" err="1"/>
                        <a:t>Antal</a:t>
                      </a:r>
                      <a:r>
                        <a:rPr lang="fi-FI" sz="1100" dirty="0"/>
                        <a:t> </a:t>
                      </a:r>
                      <a:r>
                        <a:rPr lang="fi-FI" sz="1100" dirty="0" err="1"/>
                        <a:t>patienter</a:t>
                      </a:r>
                      <a:r>
                        <a:rPr lang="fi-FI" sz="1100" dirty="0"/>
                        <a:t> </a:t>
                      </a:r>
                      <a:r>
                        <a:rPr lang="fi-FI" sz="1100" dirty="0" err="1"/>
                        <a:t>på</a:t>
                      </a:r>
                      <a:r>
                        <a:rPr lang="fi-FI" sz="1100" dirty="0"/>
                        <a:t> </a:t>
                      </a:r>
                      <a:r>
                        <a:rPr lang="fi-FI" sz="1100" dirty="0" err="1"/>
                        <a:t>boende</a:t>
                      </a:r>
                      <a:r>
                        <a:rPr lang="fi-FI" sz="11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194 +</a:t>
                      </a:r>
                      <a:endParaRPr lang="sv-SE" sz="100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ingår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Abilita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kan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ej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särskilja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51479"/>
                  </a:ext>
                </a:extLst>
              </a:tr>
              <a:tr h="442687">
                <a:tc>
                  <a:txBody>
                    <a:bodyPr/>
                    <a:lstStyle/>
                    <a:p>
                      <a:r>
                        <a:rPr lang="fi-FI" sz="1400" dirty="0" err="1"/>
                        <a:t>Nattbesök</a:t>
                      </a:r>
                      <a:r>
                        <a:rPr lang="fi-FI" sz="1400" dirty="0"/>
                        <a:t> </a:t>
                      </a:r>
                      <a:r>
                        <a:rPr lang="fi-FI" sz="1000" dirty="0"/>
                        <a:t>(</a:t>
                      </a:r>
                      <a:r>
                        <a:rPr lang="fi-FI" sz="1000" dirty="0" err="1"/>
                        <a:t>mitten</a:t>
                      </a:r>
                      <a:r>
                        <a:rPr lang="fi-FI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834 (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mitten-området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56249"/>
                  </a:ext>
                </a:extLst>
              </a:tr>
              <a:tr h="427930">
                <a:tc>
                  <a:txBody>
                    <a:bodyPr/>
                    <a:lstStyle/>
                    <a:p>
                      <a:r>
                        <a:rPr lang="fi-FI" sz="1400" err="1"/>
                        <a:t>Läkarbesök</a:t>
                      </a:r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33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hem</a:t>
                      </a:r>
                      <a:endParaRPr lang="fi-FI" sz="100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pkl</a:t>
                      </a:r>
                      <a:endParaRPr lang="fi-FI" sz="1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34519"/>
                  </a:ext>
                </a:extLst>
              </a:tr>
              <a:tr h="7820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aseline="0" dirty="0" err="1"/>
                        <a:t>Outnyttjade</a:t>
                      </a:r>
                      <a:r>
                        <a:rPr lang="fi-FI" sz="1100" baseline="0" dirty="0"/>
                        <a:t> </a:t>
                      </a:r>
                      <a:r>
                        <a:rPr lang="fi-FI" sz="1100" baseline="0" dirty="0" err="1"/>
                        <a:t>platser</a:t>
                      </a:r>
                      <a:r>
                        <a:rPr lang="fi-FI" sz="1100" baseline="0" dirty="0"/>
                        <a:t> (i </a:t>
                      </a:r>
                      <a:r>
                        <a:rPr lang="fi-FI" sz="1100" baseline="0" dirty="0" err="1"/>
                        <a:t>genomsnitt</a:t>
                      </a:r>
                      <a:r>
                        <a:rPr lang="fi-FI" sz="1100" baseline="0" dirty="0"/>
                        <a:t>)</a:t>
                      </a:r>
                      <a:endParaRPr lang="fi-FI" sz="1100" dirty="0"/>
                    </a:p>
                    <a:p>
                      <a:endParaRPr lang="fi-FI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Varierar</a:t>
                      </a:r>
                      <a:endParaRPr lang="sv-SE" sz="100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3-10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platser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minskat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206217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80863"/>
              </p:ext>
            </p:extLst>
          </p:nvPr>
        </p:nvGraphicFramePr>
        <p:xfrm>
          <a:off x="5889359" y="4818586"/>
          <a:ext cx="2423368" cy="1931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467">
                  <a:extLst>
                    <a:ext uri="{9D8B030D-6E8A-4147-A177-3AD203B41FA5}">
                      <a16:colId xmlns:a16="http://schemas.microsoft.com/office/drawing/2014/main" val="3369530576"/>
                    </a:ext>
                  </a:extLst>
                </a:gridCol>
                <a:gridCol w="1269901">
                  <a:extLst>
                    <a:ext uri="{9D8B030D-6E8A-4147-A177-3AD203B41FA5}">
                      <a16:colId xmlns:a16="http://schemas.microsoft.com/office/drawing/2014/main" val="1474692232"/>
                    </a:ext>
                  </a:extLst>
                </a:gridCol>
              </a:tblGrid>
              <a:tr h="482793">
                <a:tc gridSpan="2">
                  <a:txBody>
                    <a:bodyPr/>
                    <a:lstStyle/>
                    <a:p>
                      <a:r>
                        <a:rPr lang="fi-FI" sz="1400" err="1"/>
                        <a:t>Förlossningssal</a:t>
                      </a:r>
                      <a:endParaRPr lang="fi-FI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13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35123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200" err="1"/>
                        <a:t>Förlossningar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346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89972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200" err="1"/>
                        <a:t>Jourbesök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771825"/>
                  </a:ext>
                </a:extLst>
              </a:tr>
              <a:tr h="482793">
                <a:tc>
                  <a:txBody>
                    <a:bodyPr/>
                    <a:lstStyle/>
                    <a:p>
                      <a:r>
                        <a:rPr lang="fi-FI" sz="1200" dirty="0" err="1"/>
                        <a:t>Elektiva</a:t>
                      </a:r>
                      <a:r>
                        <a:rPr lang="fi-FI" sz="1200" dirty="0"/>
                        <a:t> </a:t>
                      </a:r>
                      <a:r>
                        <a:rPr lang="fi-FI" sz="1200" dirty="0" err="1"/>
                        <a:t>besök</a:t>
                      </a: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68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85828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graphicFrame>
        <p:nvGraphicFramePr>
          <p:cNvPr id="20" name="Chart 19" descr="Cirkeldiagram: De anmälda händelsernas karaktär:&#10;Nära ögat: 22%&#10;Övriga upptäckter: 12%&#10;Drabbat klient: 66% &#10;varav: &#10;Måttlig skada: 8,8%&#10;Allvarliga Följder: 0,9 %">
            <a:extLst>
              <a:ext uri="{FF2B5EF4-FFF2-40B4-BE49-F238E27FC236}">
                <a16:creationId xmlns:a16="http://schemas.microsoft.com/office/drawing/2014/main" id="{825814EC-BF19-4135-8F6E-79065B38A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981111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Olycka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vätskebehandling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Informationsflöde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vårdåtgärd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  <a:cs typeface="Arial"/>
              </a:rPr>
              <a:t>27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i-FI" sz="1400" b="1">
                <a:solidFill>
                  <a:schemeClr val="accent4"/>
                </a:solidFill>
              </a:rPr>
              <a:t>ERSATTA PATIENT-SKADOR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Operativa</a:t>
            </a:r>
            <a:r>
              <a:rPr lang="fi-FI" sz="1400" dirty="0">
                <a:solidFill>
                  <a:schemeClr val="bg1"/>
                </a:solidFill>
              </a:rPr>
              <a:t> 0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Medicin</a:t>
            </a:r>
            <a:r>
              <a:rPr lang="fi-FI" sz="1400" dirty="0">
                <a:solidFill>
                  <a:schemeClr val="bg1"/>
                </a:solidFill>
              </a:rPr>
              <a:t> 0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Barn</a:t>
            </a:r>
            <a:r>
              <a:rPr lang="fi-FI" sz="1400" dirty="0">
                <a:solidFill>
                  <a:schemeClr val="bg1"/>
                </a:solidFill>
              </a:rPr>
              <a:t> 0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Allmänmedicin</a:t>
            </a:r>
            <a:r>
              <a:rPr lang="fi-FI" sz="1400" dirty="0">
                <a:solidFill>
                  <a:schemeClr val="bg1"/>
                </a:solidFill>
              </a:rPr>
              <a:t> 1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Alla </a:t>
            </a:r>
            <a:r>
              <a:rPr lang="fi-FI" sz="1400" err="1">
                <a:solidFill>
                  <a:schemeClr val="bg1"/>
                </a:solidFill>
              </a:rPr>
              <a:t>anmälningar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behandlas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med</a:t>
            </a:r>
            <a:r>
              <a:rPr lang="fi-FI" sz="1400">
                <a:solidFill>
                  <a:schemeClr val="bg1"/>
                </a:solidFill>
              </a:rPr>
              <a:t> personalen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utveckling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samt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förbättringsåtgärder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görs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på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basen</a:t>
            </a:r>
            <a:r>
              <a:rPr lang="fi-FI" sz="1400">
                <a:solidFill>
                  <a:schemeClr val="bg1"/>
                </a:solidFill>
              </a:rPr>
              <a:t> av </a:t>
            </a:r>
            <a:r>
              <a:rPr lang="fi-FI" sz="1400" err="1">
                <a:solidFill>
                  <a:schemeClr val="bg1"/>
                </a:solidFill>
              </a:rPr>
              <a:t>dessa</a:t>
            </a:r>
            <a:r>
              <a:rPr lang="fi-FI" sz="1400">
                <a:solidFill>
                  <a:schemeClr val="bg1"/>
                </a:solidFill>
              </a:rPr>
              <a:t>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5944" y="4539060"/>
            <a:ext cx="34805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ANTAL ANMÄLNINGAR OM NEGATIV HÄNDELSE FRÅN KLIENTER</a:t>
            </a:r>
            <a:endParaRPr lang="en-US" sz="1300" b="1">
              <a:solidFill>
                <a:schemeClr val="accent4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9-12.2024</a:t>
            </a:r>
            <a:endParaRPr lang="fi-FI" sz="1400"/>
          </a:p>
        </p:txBody>
      </p:sp>
      <p:graphicFrame>
        <p:nvGraphicFramePr>
          <p:cNvPr id="25" name="Chart 24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3724735"/>
              </p:ext>
            </p:extLst>
          </p:nvPr>
        </p:nvGraphicFramePr>
        <p:xfrm>
          <a:off x="1188238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Chart 25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2174598"/>
              </p:ext>
            </p:extLst>
          </p:nvPr>
        </p:nvGraphicFramePr>
        <p:xfrm>
          <a:off x="1188239" y="4974701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06416" y="3416904"/>
            <a:ext cx="185737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>
              <a:solidFill>
                <a:schemeClr val="bg1"/>
              </a:solidFill>
            </a:endParaRPr>
          </a:p>
          <a:p>
            <a:r>
              <a:rPr lang="fi-FI" sz="1300" dirty="0" err="1">
                <a:solidFill>
                  <a:schemeClr val="bg1"/>
                </a:solidFill>
              </a:rPr>
              <a:t>Måttlig</a:t>
            </a:r>
            <a:r>
              <a:rPr lang="fi-FI" sz="1300" dirty="0">
                <a:solidFill>
                  <a:schemeClr val="bg1"/>
                </a:solidFill>
              </a:rPr>
              <a:t> </a:t>
            </a:r>
            <a:r>
              <a:rPr lang="fi-FI" sz="1300" dirty="0" err="1">
                <a:solidFill>
                  <a:schemeClr val="bg1"/>
                </a:solidFill>
              </a:rPr>
              <a:t>skada</a:t>
            </a:r>
            <a:r>
              <a:rPr lang="fi-FI" sz="1300" dirty="0">
                <a:solidFill>
                  <a:schemeClr val="bg1"/>
                </a:solidFill>
              </a:rPr>
              <a:t> 49 %</a:t>
            </a:r>
          </a:p>
          <a:p>
            <a:endParaRPr lang="fi-FI" sz="1300" dirty="0">
              <a:solidFill>
                <a:schemeClr val="bg1"/>
              </a:solidFill>
            </a:endParaRPr>
          </a:p>
          <a:p>
            <a:r>
              <a:rPr lang="fi-FI" sz="1300" dirty="0" err="1">
                <a:solidFill>
                  <a:schemeClr val="bg1"/>
                </a:solidFill>
              </a:rPr>
              <a:t>Allvarlig</a:t>
            </a:r>
            <a:r>
              <a:rPr lang="fi-FI" sz="1300" dirty="0">
                <a:solidFill>
                  <a:schemeClr val="bg1"/>
                </a:solidFill>
              </a:rPr>
              <a:t> </a:t>
            </a:r>
            <a:r>
              <a:rPr lang="fi-FI" sz="1300" dirty="0" err="1">
                <a:solidFill>
                  <a:schemeClr val="bg1"/>
                </a:solidFill>
              </a:rPr>
              <a:t>skada</a:t>
            </a:r>
            <a:r>
              <a:rPr lang="fi-FI" sz="1300" dirty="0">
                <a:solidFill>
                  <a:schemeClr val="bg1"/>
                </a:solidFill>
              </a:rPr>
              <a:t> 0 %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6" name="TextBox 3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KUNDRESPONS ANTAL: 420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35406" y="4159250"/>
            <a:ext cx="665294" cy="20293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72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4,57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(4,40)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4,58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(4,46)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4,66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(4,50)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4,47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(4,28)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4,53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(4,34)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4,54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(4,32)</a:t>
            </a:r>
            <a:endParaRPr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4,65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(4,47)</a:t>
            </a:r>
            <a:endParaRPr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4,76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(4,62)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Gott</a:t>
            </a: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bemötande</a:t>
            </a: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Professionel</a:t>
            </a: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fi-FI" sz="140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vård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Språkproblem</a:t>
            </a: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2253" y="5571148"/>
            <a:ext cx="1688406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Operativa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0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Medicin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0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0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Allmänmedicin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3" name="TextBox 13">
            <a:extLst>
              <a:ext uri="{FF2B5EF4-FFF2-40B4-BE49-F238E27FC236}">
                <a16:creationId xmlns:a16="http://schemas.microsoft.com/office/drawing/2014/main" id="{A2B0C282-0498-4433-5000-FCADF20B417A}"/>
              </a:ext>
            </a:extLst>
          </p:cNvPr>
          <p:cNvSpPr txBox="1"/>
          <p:nvPr/>
        </p:nvSpPr>
        <p:spPr>
          <a:xfrm>
            <a:off x="8752508" y="5562078"/>
            <a:ext cx="1880991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400" dirty="0" err="1">
                <a:solidFill>
                  <a:schemeClr val="bg1"/>
                </a:solidFill>
              </a:rPr>
              <a:t>Operativa</a:t>
            </a:r>
            <a:r>
              <a:rPr lang="fi-FI" sz="1400" dirty="0">
                <a:solidFill>
                  <a:schemeClr val="bg1"/>
                </a:solidFill>
              </a:rPr>
              <a:t> 4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Medicin</a:t>
            </a:r>
            <a:r>
              <a:rPr lang="fi-FI" sz="1400" dirty="0">
                <a:solidFill>
                  <a:schemeClr val="bg1"/>
                </a:solidFill>
              </a:rPr>
              <a:t> 1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2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Allmänmedicin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 err="1">
                <a:solidFill>
                  <a:schemeClr val="bg2"/>
                </a:solidFill>
                <a:cs typeface="Arial"/>
              </a:rPr>
              <a:t>Roidu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Haipro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patientombudsmannen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vårdplaneringssamtal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diskussioner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på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avdelningarna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diskussioner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med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anhöriga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muntlig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feedback till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personalen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.</a:t>
            </a:r>
          </a:p>
          <a:p>
            <a:r>
              <a:rPr lang="en-US" sz="1400" dirty="0">
                <a:solidFill>
                  <a:schemeClr val="bg2"/>
                </a:solidFill>
                <a:cs typeface="Arial"/>
              </a:rPr>
              <a:t>VVM (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vanhemmat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vahvasti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mukana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)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föräldrarna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starkt</a:t>
            </a:r>
            <a:r>
              <a:rPr lang="en-US" sz="1400" dirty="0">
                <a:solidFill>
                  <a:schemeClr val="bg2"/>
                </a:solidFill>
                <a:cs typeface="Arial"/>
              </a:rPr>
              <a:t> med</a:t>
            </a:r>
          </a:p>
          <a:p>
            <a:r>
              <a:rPr lang="en-US" sz="1400" dirty="0">
                <a:solidFill>
                  <a:schemeClr val="bg2"/>
                </a:solidFill>
                <a:cs typeface="Arial"/>
              </a:rPr>
              <a:t>Baby friendly </a:t>
            </a:r>
            <a:r>
              <a:rPr lang="en-US" sz="1400" dirty="0" err="1">
                <a:solidFill>
                  <a:schemeClr val="bg2"/>
                </a:solidFill>
                <a:cs typeface="Arial"/>
              </a:rPr>
              <a:t>principen</a:t>
            </a:r>
            <a:endParaRPr lang="en-US" sz="1400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Möjlighet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att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kontakta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Cancerföreningens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frivilliga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stödpersoner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till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avdelningen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.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Kundrådet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engageras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i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utvecklingen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av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servicen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och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utvärderingen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 av </a:t>
            </a:r>
            <a:r>
              <a:rPr lang="fi-FI" sz="1200" err="1">
                <a:solidFill>
                  <a:schemeClr val="bg1"/>
                </a:solidFill>
                <a:latin typeface="Arial"/>
                <a:cs typeface="Arial"/>
              </a:rPr>
              <a:t>denna</a:t>
            </a:r>
            <a:r>
              <a:rPr lang="fi-FI" sz="120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lang="en-US" sz="120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utomstående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i-FI" sz="1600" b="1">
              <a:solidFill>
                <a:schemeClr val="bg1"/>
              </a:solidFill>
            </a:endParaRPr>
          </a:p>
          <a:p>
            <a:pPr lvl="0"/>
            <a:r>
              <a:rPr lang="fi-FI" sz="1400">
                <a:solidFill>
                  <a:schemeClr val="bg1"/>
                </a:solidFill>
              </a:rPr>
              <a:t>Project Liv – </a:t>
            </a:r>
            <a:r>
              <a:rPr lang="fi-FI" sz="1400" err="1">
                <a:solidFill>
                  <a:schemeClr val="bg1"/>
                </a:solidFill>
              </a:rPr>
              <a:t>skapa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mera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glädje</a:t>
            </a:r>
            <a:r>
              <a:rPr lang="fi-FI" sz="1400">
                <a:solidFill>
                  <a:schemeClr val="bg1"/>
                </a:solidFill>
              </a:rPr>
              <a:t> för </a:t>
            </a:r>
            <a:r>
              <a:rPr lang="fi-FI" sz="1400" err="1">
                <a:solidFill>
                  <a:schemeClr val="bg1"/>
                </a:solidFill>
              </a:rPr>
              <a:t>långtidssjuka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barn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deras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familjs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vardag</a:t>
            </a:r>
            <a:r>
              <a:rPr lang="fi-FI" sz="140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fi-FI" sz="1400" err="1">
                <a:solidFill>
                  <a:schemeClr val="bg1"/>
                </a:solidFill>
              </a:rPr>
              <a:t>Frivilliga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som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stickar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sockor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mössor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till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nyfödda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fi-FI" sz="1400" err="1">
                <a:solidFill>
                  <a:schemeClr val="bg1"/>
                </a:solidFill>
              </a:rPr>
              <a:t>Förenkla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effektivera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processerna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Varje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oönskad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händelse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gås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genom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enheterna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förbättringsåtgärder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görs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basen</a:t>
            </a:r>
            <a:r>
              <a:rPr lang="fi-FI" sz="140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dessa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9-12.2024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  <a:p>
            <a:r>
              <a:rPr lang="fi-FI" b="1">
                <a:solidFill>
                  <a:schemeClr val="accent4"/>
                </a:solidFill>
              </a:rPr>
              <a:t>(</a:t>
            </a:r>
            <a:r>
              <a:rPr lang="fi-FI" b="1" err="1">
                <a:solidFill>
                  <a:schemeClr val="accent4"/>
                </a:solidFill>
              </a:rPr>
              <a:t>vårdpersonal</a:t>
            </a:r>
            <a:r>
              <a:rPr lang="fi-FI" b="1">
                <a:solidFill>
                  <a:schemeClr val="accent4"/>
                </a:solidFill>
              </a:rPr>
              <a:t>)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Budgeterade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r>
              <a:rPr lang="fi-FI" dirty="0">
                <a:solidFill>
                  <a:schemeClr val="bg1"/>
                </a:solidFill>
              </a:rPr>
              <a:t>522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Obesatta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31.12.2024: 4,5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rgbClr val="FF0000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aseline="0" err="1">
                <a:solidFill>
                  <a:schemeClr val="bg1"/>
                </a:solidFill>
              </a:rPr>
              <a:t>Antal</a:t>
            </a:r>
            <a:r>
              <a:rPr lang="fi-FI" sz="1400" baseline="0">
                <a:solidFill>
                  <a:schemeClr val="bg1"/>
                </a:solidFill>
              </a:rPr>
              <a:t> </a:t>
            </a:r>
            <a:r>
              <a:rPr lang="fi-FI" sz="1400" baseline="0" err="1">
                <a:solidFill>
                  <a:schemeClr val="bg1"/>
                </a:solidFill>
              </a:rPr>
              <a:t>anmälningar</a:t>
            </a:r>
            <a:r>
              <a:rPr lang="fi-FI" sz="1400" baseline="0">
                <a:solidFill>
                  <a:schemeClr val="bg1"/>
                </a:solidFill>
              </a:rPr>
              <a:t>: </a:t>
            </a:r>
            <a:r>
              <a:rPr lang="fi-FI" sz="1400">
                <a:solidFill>
                  <a:schemeClr val="bg1"/>
                </a:solidFill>
              </a:rPr>
              <a:t>97</a:t>
            </a:r>
            <a:endParaRPr lang="fi-FI" sz="1400" baseline="0">
              <a:solidFill>
                <a:schemeClr val="bg1"/>
              </a:solidFill>
              <a:cs typeface="Arial"/>
            </a:endParaRPr>
          </a:p>
          <a:p>
            <a:endParaRPr lang="fi-FI" sz="1400" baseline="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De </a:t>
            </a:r>
            <a:r>
              <a:rPr lang="fi-FI" sz="1400" err="1">
                <a:solidFill>
                  <a:schemeClr val="bg1"/>
                </a:solidFill>
              </a:rPr>
              <a:t>vanligaste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typerna</a:t>
            </a:r>
            <a:r>
              <a:rPr lang="fi-FI" sz="1400">
                <a:solidFill>
                  <a:schemeClr val="bg1"/>
                </a:solidFill>
              </a:rPr>
              <a:t> av </a:t>
            </a:r>
            <a:r>
              <a:rPr lang="fi-FI" sz="1400" err="1">
                <a:solidFill>
                  <a:schemeClr val="bg1"/>
                </a:solidFill>
              </a:rPr>
              <a:t>händelser</a:t>
            </a:r>
            <a:r>
              <a:rPr lang="fi-FI" sz="1400">
                <a:solidFill>
                  <a:schemeClr val="bg1"/>
                </a:solidFill>
              </a:rPr>
              <a:t>: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>
                <a:solidFill>
                  <a:schemeClr val="bg1"/>
                </a:solidFill>
                <a:cs typeface="Arial"/>
              </a:rPr>
              <a:t>Hot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våld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 err="1">
                <a:solidFill>
                  <a:schemeClr val="bg1"/>
                </a:solidFill>
              </a:rPr>
              <a:t>Övrigt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sv-SE" sz="1400">
                <a:solidFill>
                  <a:schemeClr val="bg2"/>
                </a:solidFill>
              </a:rPr>
              <a:t>Symtom som är relaterade eller misstänks vara relaterade till inomhusluft</a:t>
            </a:r>
            <a:endParaRPr lang="fi-FI" sz="1400">
              <a:solidFill>
                <a:schemeClr val="bg2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Inget </a:t>
            </a:r>
            <a:r>
              <a:rPr lang="fi-FI" sz="1400" err="1">
                <a:solidFill>
                  <a:schemeClr val="bg1"/>
                </a:solidFill>
              </a:rPr>
              <a:t>lagstadgat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dimensioneringskrav</a:t>
            </a:r>
            <a:r>
              <a:rPr lang="fi-FI" sz="14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ANTAL TOTALA FRÅNVARO-DAGAR</a:t>
            </a:r>
          </a:p>
          <a:p>
            <a:r>
              <a:rPr lang="fi-FI" sz="1400" b="1">
                <a:solidFill>
                  <a:schemeClr val="accent4"/>
                </a:solidFill>
              </a:rPr>
              <a:t>/SJUKFRÅNVARODAGAR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V="1">
            <a:off x="4881093" y="5384800"/>
            <a:ext cx="300507" cy="64166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24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SHM </a:t>
            </a:r>
            <a:r>
              <a:rPr lang="en-US" sz="1400" err="1">
                <a:solidFill>
                  <a:schemeClr val="bg1"/>
                </a:solidFill>
              </a:rPr>
              <a:t>projekt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personalens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tillräcklighet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och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tillgången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på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arbetskraft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på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två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vårdavdelningar</a:t>
            </a:r>
            <a:endParaRPr lang="en-US" sz="1400">
              <a:solidFill>
                <a:schemeClr val="bg1"/>
              </a:solidFill>
            </a:endParaRPr>
          </a:p>
          <a:p>
            <a:r>
              <a:rPr lang="en-US" sz="1400" err="1">
                <a:solidFill>
                  <a:schemeClr val="bg1"/>
                </a:solidFill>
              </a:rPr>
              <a:t>Cykelförmån</a:t>
            </a:r>
            <a:r>
              <a:rPr lang="en-US" sz="1400">
                <a:solidFill>
                  <a:schemeClr val="bg1"/>
                </a:solidFill>
              </a:rPr>
              <a:t> </a:t>
            </a:r>
          </a:p>
          <a:p>
            <a:r>
              <a:rPr lang="en-US" sz="1400">
                <a:solidFill>
                  <a:schemeClr val="bg1"/>
                </a:solidFill>
                <a:cs typeface="Arial"/>
              </a:rPr>
              <a:t>Epass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54255" y="-49435"/>
            <a:ext cx="6511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vårdavdelningar</a:t>
            </a:r>
            <a:r>
              <a:rPr lang="en-US" sz="1400"/>
              <a:t> 9-12.2024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980D7E-97CB-42E5-85E0-CDCF2CA5B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7E03F3-0920-4DE6-B0CD-0E1D35F156BE}">
  <ds:schemaRefs>
    <ds:schemaRef ds:uri="http://schemas.microsoft.com/office/2006/metadata/properties"/>
    <ds:schemaRef ds:uri="8662b06d-03b9-424a-ab70-bfab313b8d48"/>
    <ds:schemaRef ds:uri="http://schemas.microsoft.com/office/2006/documentManagement/types"/>
    <ds:schemaRef ds:uri="http://purl.org/dc/terms/"/>
    <ds:schemaRef ds:uri="cbe4f0d9-fb0d-42e8-a680-6e558966cc0a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735</Words>
  <Application>Microsoft Office PowerPoint</Application>
  <PresentationFormat>Bredbild</PresentationFormat>
  <Paragraphs>211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OVHP_teema</vt:lpstr>
      <vt:lpstr>Rapportering av egenkontroll</vt:lpstr>
      <vt:lpstr>Tillgänglighet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26</cp:revision>
  <dcterms:created xsi:type="dcterms:W3CDTF">2023-11-14T05:41:58Z</dcterms:created>
  <dcterms:modified xsi:type="dcterms:W3CDTF">2025-01-31T12:54:42Z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