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335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CDD64-6C48-F589-0C47-21DD89F06580}" v="569" dt="2025-05-12T12:41:36.848"/>
    <p1510:client id="{3FD9303F-F277-CCEB-F2CD-076007A40E47}" v="8" dt="2025-05-12T14:10:14.835"/>
    <p1510:client id="{5579B5DF-B028-FA84-A695-D45D472EDBB6}" v="3" dt="2025-05-12T12:45:15.567"/>
    <p1510:client id="{8D75F66D-5072-458F-6E8C-3A6B698DB537}" v="6" dt="2025-05-13T05:44:49.110"/>
    <p1510:client id="{9A6792BE-18F9-4663-B2C2-3C68203A0B7F}" v="10" dt="2025-05-13T06:12:10.655"/>
    <p1510:client id="{9DDA314F-4CAD-DDF5-5BBD-90B4A59054D8}" v="8" dt="2025-05-12T12:55:06.311"/>
    <p1510:client id="{A3600EBE-F976-492E-98B2-D3428A2AEF3D}" v="18" dt="2025-05-13T06:07:46.310"/>
    <p1510:client id="{AD64A862-D144-D5A2-E9D8-8126C088B822}" v="122" dt="2025-05-12T12:51:46.118"/>
    <p1510:client id="{CA5F0E4A-7C16-4135-A6B5-01ADFF60F14F}" v="16" dt="2025-05-12T13:02:00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nen Camilla" userId="S::camilla.makinen@ovph.fi::08b40afd-0646-4c4b-a542-b1647c187a03" providerId="AD" clId="Web-{8D75F66D-5072-458F-6E8C-3A6B698DB537}"/>
    <pc:docChg chg="modSld">
      <pc:chgData name="Mäkinen Camilla" userId="S::camilla.makinen@ovph.fi::08b40afd-0646-4c4b-a542-b1647c187a03" providerId="AD" clId="Web-{8D75F66D-5072-458F-6E8C-3A6B698DB537}" dt="2025-05-13T05:44:49.110" v="2" actId="20577"/>
      <pc:docMkLst>
        <pc:docMk/>
      </pc:docMkLst>
      <pc:sldChg chg="modSp">
        <pc:chgData name="Mäkinen Camilla" userId="S::camilla.makinen@ovph.fi::08b40afd-0646-4c4b-a542-b1647c187a03" providerId="AD" clId="Web-{8D75F66D-5072-458F-6E8C-3A6B698DB537}" dt="2025-05-13T05:44:49.110" v="2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8D75F66D-5072-458F-6E8C-3A6B698DB537}" dt="2025-05-13T05:44:49.110" v="2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Mäkinen Camilla" userId="S::camilla.makinen@ovph.fi::08b40afd-0646-4c4b-a542-b1647c187a03" providerId="AD" clId="Web-{1D4CDD64-6C48-F589-0C47-21DD89F06580}"/>
    <pc:docChg chg="modSld">
      <pc:chgData name="Mäkinen Camilla" userId="S::camilla.makinen@ovph.fi::08b40afd-0646-4c4b-a542-b1647c187a03" providerId="AD" clId="Web-{1D4CDD64-6C48-F589-0C47-21DD89F06580}" dt="2025-05-12T12:41:36.832" v="308" actId="20577"/>
      <pc:docMkLst>
        <pc:docMk/>
      </pc:docMkLst>
      <pc:sldChg chg="modSp">
        <pc:chgData name="Mäkinen Camilla" userId="S::camilla.makinen@ovph.fi::08b40afd-0646-4c4b-a542-b1647c187a03" providerId="AD" clId="Web-{1D4CDD64-6C48-F589-0C47-21DD89F06580}" dt="2025-05-12T12:36:11.758" v="252" actId="20577"/>
        <pc:sldMkLst>
          <pc:docMk/>
          <pc:sldMk cId="711752635" sldId="452"/>
        </pc:sldMkLst>
        <pc:spChg chg="mod">
          <ac:chgData name="Mäkinen Camilla" userId="S::camilla.makinen@ovph.fi::08b40afd-0646-4c4b-a542-b1647c187a03" providerId="AD" clId="Web-{1D4CDD64-6C48-F589-0C47-21DD89F06580}" dt="2025-05-12T12:36:11.758" v="252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06.396" v="223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6:03.476" v="250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4:59.677" v="220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56.835" v="246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49.116" v="244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4:55.786" v="219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16.553" v="228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24.553" v="231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34.600" v="236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5:41.663" v="241" actId="20577"/>
          <ac:spMkLst>
            <pc:docMk/>
            <pc:sldMk cId="711752635" sldId="452"/>
            <ac:spMk id="17" creationId="{DF3BAA92-15CD-634E-EE8B-B88EC1158307}"/>
          </ac:spMkLst>
        </pc:spChg>
      </pc:sldChg>
      <pc:sldChg chg="modSp">
        <pc:chgData name="Mäkinen Camilla" userId="S::camilla.makinen@ovph.fi::08b40afd-0646-4c4b-a542-b1647c187a03" providerId="AD" clId="Web-{1D4CDD64-6C48-F589-0C47-21DD89F06580}" dt="2025-05-12T12:40:05.751" v="303" actId="20577"/>
        <pc:sldMkLst>
          <pc:docMk/>
          <pc:sldMk cId="550267891" sldId="562"/>
        </pc:sldMkLst>
        <pc:spChg chg="mod">
          <ac:chgData name="Mäkinen Camilla" userId="S::camilla.makinen@ovph.fi::08b40afd-0646-4c4b-a542-b1647c187a03" providerId="AD" clId="Web-{1D4CDD64-6C48-F589-0C47-21DD89F06580}" dt="2025-05-12T12:40:05.751" v="303" actId="20577"/>
          <ac:spMkLst>
            <pc:docMk/>
            <pc:sldMk cId="550267891" sldId="562"/>
            <ac:spMk id="9" creationId="{6293015D-D1AE-6165-00F6-D490CA772E38}"/>
          </ac:spMkLst>
        </pc:spChg>
      </pc:sldChg>
      <pc:sldChg chg="modSp">
        <pc:chgData name="Mäkinen Camilla" userId="S::camilla.makinen@ovph.fi::08b40afd-0646-4c4b-a542-b1647c187a03" providerId="AD" clId="Web-{1D4CDD64-6C48-F589-0C47-21DD89F06580}" dt="2025-05-12T12:41:36.832" v="308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1D4CDD64-6C48-F589-0C47-21DD89F06580}" dt="2025-05-12T12:41:36.832" v="308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2:55.782" v="17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4:46.645" v="216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3:08.688" v="175" actId="20577"/>
          <ac:spMkLst>
            <pc:docMk/>
            <pc:sldMk cId="1658591148" sldId="563"/>
            <ac:spMk id="37" creationId="{62FE2FFB-F344-4344-940D-26D2C6046DF3}"/>
          </ac:spMkLst>
        </pc:spChg>
      </pc:sldChg>
      <pc:sldChg chg="modSp">
        <pc:chgData name="Mäkinen Camilla" userId="S::camilla.makinen@ovph.fi::08b40afd-0646-4c4b-a542-b1647c187a03" providerId="AD" clId="Web-{1D4CDD64-6C48-F589-0C47-21DD89F06580}" dt="2025-05-12T12:36:59.228" v="266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1D4CDD64-6C48-F589-0C47-21DD89F06580}" dt="2025-05-12T12:36:59.228" v="266" actId="20577"/>
          <ac:spMkLst>
            <pc:docMk/>
            <pc:sldMk cId="2238526492" sldId="579"/>
            <ac:spMk id="9" creationId="{6293015D-D1AE-6165-00F6-D490CA772E38}"/>
          </ac:spMkLst>
        </pc:spChg>
      </pc:sldChg>
      <pc:sldChg chg="modSp">
        <pc:chgData name="Mäkinen Camilla" userId="S::camilla.makinen@ovph.fi::08b40afd-0646-4c4b-a542-b1647c187a03" providerId="AD" clId="Web-{1D4CDD64-6C48-F589-0C47-21DD89F06580}" dt="2025-05-12T12:39:53.516" v="300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1D4CDD64-6C48-F589-0C47-21DD89F06580}" dt="2025-05-12T12:37:22.823" v="270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9:53.516" v="300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Mäkinen Camilla" userId="S::camilla.makinen@ovph.fi::08b40afd-0646-4c4b-a542-b1647c187a03" providerId="AD" clId="Web-{1D4CDD64-6C48-F589-0C47-21DD89F06580}" dt="2025-05-12T12:37:53.480" v="275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Mäkinen Camilla" userId="S::camilla.makinen@ovph.fi::08b40afd-0646-4c4b-a542-b1647c187a03" providerId="AD" clId="Web-{3FD9303F-F277-CCEB-F2CD-076007A40E47}"/>
    <pc:docChg chg="modSld">
      <pc:chgData name="Mäkinen Camilla" userId="S::camilla.makinen@ovph.fi::08b40afd-0646-4c4b-a542-b1647c187a03" providerId="AD" clId="Web-{3FD9303F-F277-CCEB-F2CD-076007A40E47}" dt="2025-05-12T14:10:14.835" v="4" actId="20577"/>
      <pc:docMkLst>
        <pc:docMk/>
      </pc:docMkLst>
      <pc:sldChg chg="modSp">
        <pc:chgData name="Mäkinen Camilla" userId="S::camilla.makinen@ovph.fi::08b40afd-0646-4c4b-a542-b1647c187a03" providerId="AD" clId="Web-{3FD9303F-F277-CCEB-F2CD-076007A40E47}" dt="2025-05-12T14:10:14.835" v="4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3FD9303F-F277-CCEB-F2CD-076007A40E47}" dt="2025-05-12T14:10:14.835" v="4" actId="20577"/>
          <ac:spMkLst>
            <pc:docMk/>
            <pc:sldMk cId="2238526492" sldId="579"/>
            <ac:spMk id="9" creationId="{6293015D-D1AE-6165-00F6-D490CA772E38}"/>
          </ac:spMkLst>
        </pc:spChg>
      </pc:sldChg>
    </pc:docChg>
  </pc:docChgLst>
  <pc:docChgLst>
    <pc:chgData name="Tallgren Ida" userId="S::ida.tallgren@ovph.fi::58eb7988-19b4-42d4-826e-173d8addaaf1" providerId="AD" clId="Web-{9A6792BE-18F9-4663-B2C2-3C68203A0B7F}"/>
    <pc:docChg chg="modSld">
      <pc:chgData name="Tallgren Ida" userId="S::ida.tallgren@ovph.fi::58eb7988-19b4-42d4-826e-173d8addaaf1" providerId="AD" clId="Web-{9A6792BE-18F9-4663-B2C2-3C68203A0B7F}" dt="2025-05-13T06:12:09.952" v="8" actId="20577"/>
      <pc:docMkLst>
        <pc:docMk/>
      </pc:docMkLst>
      <pc:sldChg chg="modSp">
        <pc:chgData name="Tallgren Ida" userId="S::ida.tallgren@ovph.fi::58eb7988-19b4-42d4-826e-173d8addaaf1" providerId="AD" clId="Web-{9A6792BE-18F9-4663-B2C2-3C68203A0B7F}" dt="2025-05-13T06:12:09.952" v="8" actId="20577"/>
        <pc:sldMkLst>
          <pc:docMk/>
          <pc:sldMk cId="3176692888" sldId="335"/>
        </pc:sldMkLst>
        <pc:spChg chg="mod">
          <ac:chgData name="Tallgren Ida" userId="S::ida.tallgren@ovph.fi::58eb7988-19b4-42d4-826e-173d8addaaf1" providerId="AD" clId="Web-{9A6792BE-18F9-4663-B2C2-3C68203A0B7F}" dt="2025-05-13T06:12:09.952" v="8" actId="20577"/>
          <ac:spMkLst>
            <pc:docMk/>
            <pc:sldMk cId="3176692888" sldId="335"/>
            <ac:spMk id="3" creationId="{CE2751FD-BF62-47E2-835B-FEDE70EA777A}"/>
          </ac:spMkLst>
        </pc:spChg>
      </pc:sldChg>
    </pc:docChg>
  </pc:docChgLst>
  <pc:docChgLst>
    <pc:chgData name="Mäkinen Camilla" userId="S::camilla.makinen@ovph.fi::08b40afd-0646-4c4b-a542-b1647c187a03" providerId="AD" clId="Web-{AD64A862-D144-D5A2-E9D8-8126C088B822}"/>
    <pc:docChg chg="modSld">
      <pc:chgData name="Mäkinen Camilla" userId="S::camilla.makinen@ovph.fi::08b40afd-0646-4c4b-a542-b1647c187a03" providerId="AD" clId="Web-{AD64A862-D144-D5A2-E9D8-8126C088B822}" dt="2025-05-12T12:51:45.196" v="58" actId="20577"/>
      <pc:docMkLst>
        <pc:docMk/>
      </pc:docMkLst>
      <pc:sldChg chg="modSp">
        <pc:chgData name="Mäkinen Camilla" userId="S::camilla.makinen@ovph.fi::08b40afd-0646-4c4b-a542-b1647c187a03" providerId="AD" clId="Web-{AD64A862-D144-D5A2-E9D8-8126C088B822}" dt="2025-05-12T12:51:45.196" v="58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AD64A862-D144-D5A2-E9D8-8126C088B822}" dt="2025-05-12T12:51:45.196" v="58" actId="20577"/>
          <ac:spMkLst>
            <pc:docMk/>
            <pc:sldMk cId="1658591148" sldId="563"/>
            <ac:spMk id="15" creationId="{15956D0F-8A7D-B8D5-5ACE-D0EBD28EE0A9}"/>
          </ac:spMkLst>
        </pc:spChg>
      </pc:sldChg>
    </pc:docChg>
  </pc:docChgLst>
  <pc:docChgLst>
    <pc:chgData name="Mäki-Valtari Riika" userId="161f3c86-2fa8-45d8-8966-16ff2e48c5c2" providerId="ADAL" clId="{CA5F0E4A-7C16-4135-A6B5-01ADFF60F14F}"/>
    <pc:docChg chg="custSel modSld">
      <pc:chgData name="Mäki-Valtari Riika" userId="161f3c86-2fa8-45d8-8966-16ff2e48c5c2" providerId="ADAL" clId="{CA5F0E4A-7C16-4135-A6B5-01ADFF60F14F}" dt="2025-05-12T13:02:00.004" v="25" actId="14100"/>
      <pc:docMkLst>
        <pc:docMk/>
      </pc:docMkLst>
      <pc:sldChg chg="addSp delSp modSp mod">
        <pc:chgData name="Mäki-Valtari Riika" userId="161f3c86-2fa8-45d8-8966-16ff2e48c5c2" providerId="ADAL" clId="{CA5F0E4A-7C16-4135-A6B5-01ADFF60F14F}" dt="2025-05-06T08:02:01.764" v="2" actId="167"/>
        <pc:sldMkLst>
          <pc:docMk/>
          <pc:sldMk cId="711752635" sldId="452"/>
        </pc:sldMkLst>
        <pc:spChg chg="mod">
          <ac:chgData name="Mäki-Valtari Riika" userId="161f3c86-2fa8-45d8-8966-16ff2e48c5c2" providerId="ADAL" clId="{CA5F0E4A-7C16-4135-A6B5-01ADFF60F14F}" dt="2025-05-06T08:01:57.502" v="1"/>
          <ac:spMkLst>
            <pc:docMk/>
            <pc:sldMk cId="711752635" sldId="452"/>
            <ac:spMk id="29" creationId="{18066E19-4BD6-3E57-44A9-08490A09BF43}"/>
          </ac:spMkLst>
        </pc:spChg>
        <pc:spChg chg="add mod ord">
          <ac:chgData name="Mäki-Valtari Riika" userId="161f3c86-2fa8-45d8-8966-16ff2e48c5c2" providerId="ADAL" clId="{CA5F0E4A-7C16-4135-A6B5-01ADFF60F14F}" dt="2025-05-06T08:02:01.764" v="2" actId="167"/>
          <ac:spMkLst>
            <pc:docMk/>
            <pc:sldMk cId="711752635" sldId="452"/>
            <ac:spMk id="31" creationId="{36762BA2-DEA7-DFB1-94A6-98832C47189E}"/>
          </ac:spMkLst>
        </pc:spChg>
        <pc:grpChg chg="add mod ord">
          <ac:chgData name="Mäki-Valtari Riika" userId="161f3c86-2fa8-45d8-8966-16ff2e48c5c2" providerId="ADAL" clId="{CA5F0E4A-7C16-4135-A6B5-01ADFF60F14F}" dt="2025-05-06T08:02:01.764" v="2" actId="167"/>
          <ac:grpSpMkLst>
            <pc:docMk/>
            <pc:sldMk cId="711752635" sldId="452"/>
            <ac:grpSpMk id="3" creationId="{00A8CFB7-4CF4-D62C-2ACD-947887E40358}"/>
          </ac:grpSpMkLst>
        </pc:grpChg>
        <pc:grpChg chg="mod">
          <ac:chgData name="Mäki-Valtari Riika" userId="161f3c86-2fa8-45d8-8966-16ff2e48c5c2" providerId="ADAL" clId="{CA5F0E4A-7C16-4135-A6B5-01ADFF60F14F}" dt="2025-05-06T08:01:57.502" v="1"/>
          <ac:grpSpMkLst>
            <pc:docMk/>
            <pc:sldMk cId="711752635" sldId="452"/>
            <ac:grpSpMk id="23" creationId="{F125C222-77F9-F0F1-3728-DDDD863B14E2}"/>
          </ac:grpSpMkLst>
        </pc:grpChg>
        <pc:graphicFrameChg chg="del">
          <ac:chgData name="Mäki-Valtari Riika" userId="161f3c86-2fa8-45d8-8966-16ff2e48c5c2" providerId="ADAL" clId="{CA5F0E4A-7C16-4135-A6B5-01ADFF60F14F}" dt="2025-05-06T08:01:35.914" v="0" actId="478"/>
          <ac:graphicFrameMkLst>
            <pc:docMk/>
            <pc:sldMk cId="711752635" sldId="452"/>
            <ac:graphicFrameMk id="7" creationId="{0CC9218F-8660-477B-873D-EE79BEA819E8}"/>
          </ac:graphicFrameMkLst>
        </pc:graphicFrameChg>
        <pc:picChg chg="mod">
          <ac:chgData name="Mäki-Valtari Riika" userId="161f3c86-2fa8-45d8-8966-16ff2e48c5c2" providerId="ADAL" clId="{CA5F0E4A-7C16-4135-A6B5-01ADFF60F14F}" dt="2025-05-06T08:01:57.502" v="1"/>
          <ac:picMkLst>
            <pc:docMk/>
            <pc:sldMk cId="711752635" sldId="452"/>
            <ac:picMk id="27" creationId="{D914B18D-1837-9806-AEC2-89664D83FFA9}"/>
          </ac:picMkLst>
        </pc:picChg>
        <pc:cxnChg chg="mod">
          <ac:chgData name="Mäki-Valtari Riika" userId="161f3c86-2fa8-45d8-8966-16ff2e48c5c2" providerId="ADAL" clId="{CA5F0E4A-7C16-4135-A6B5-01ADFF60F14F}" dt="2025-05-06T08:01:57.502" v="1"/>
          <ac:cxnSpMkLst>
            <pc:docMk/>
            <pc:sldMk cId="711752635" sldId="452"/>
            <ac:cxnSpMk id="25" creationId="{87040B74-6C7C-8B70-6FA4-B57D9A7B17A5}"/>
          </ac:cxnSpMkLst>
        </pc:cxnChg>
      </pc:sldChg>
      <pc:sldChg chg="modSp mod">
        <pc:chgData name="Mäki-Valtari Riika" userId="161f3c86-2fa8-45d8-8966-16ff2e48c5c2" providerId="ADAL" clId="{CA5F0E4A-7C16-4135-A6B5-01ADFF60F14F}" dt="2025-05-12T13:01:43.458" v="23" actId="27918"/>
        <pc:sldMkLst>
          <pc:docMk/>
          <pc:sldMk cId="1658591148" sldId="563"/>
        </pc:sldMkLst>
        <pc:spChg chg="mod">
          <ac:chgData name="Mäki-Valtari Riika" userId="161f3c86-2fa8-45d8-8966-16ff2e48c5c2" providerId="ADAL" clId="{CA5F0E4A-7C16-4135-A6B5-01ADFF60F14F}" dt="2025-05-12T12:56:53.642" v="19" actId="20577"/>
          <ac:spMkLst>
            <pc:docMk/>
            <pc:sldMk cId="1658591148" sldId="563"/>
            <ac:spMk id="37" creationId="{62FE2FFB-F344-4344-940D-26D2C6046DF3}"/>
          </ac:spMkLst>
        </pc:spChg>
      </pc:sldChg>
      <pc:sldChg chg="addSp delSp modSp mod">
        <pc:chgData name="Mäki-Valtari Riika" userId="161f3c86-2fa8-45d8-8966-16ff2e48c5c2" providerId="ADAL" clId="{CA5F0E4A-7C16-4135-A6B5-01ADFF60F14F}" dt="2025-05-12T13:02:00.004" v="25" actId="14100"/>
        <pc:sldMkLst>
          <pc:docMk/>
          <pc:sldMk cId="1898354109" sldId="580"/>
        </pc:sldMkLst>
        <pc:graphicFrameChg chg="del">
          <ac:chgData name="Mäki-Valtari Riika" userId="161f3c86-2fa8-45d8-8966-16ff2e48c5c2" providerId="ADAL" clId="{CA5F0E4A-7C16-4135-A6B5-01ADFF60F14F}" dt="2025-05-06T08:02:18.505" v="3" actId="478"/>
          <ac:graphicFrameMkLst>
            <pc:docMk/>
            <pc:sldMk cId="1898354109" sldId="580"/>
            <ac:graphicFrameMk id="10" creationId="{292B54FF-E35A-600C-6300-EF72DE5CE00E}"/>
          </ac:graphicFrameMkLst>
        </pc:graphicFrameChg>
        <pc:picChg chg="add mod">
          <ac:chgData name="Mäki-Valtari Riika" userId="161f3c86-2fa8-45d8-8966-16ff2e48c5c2" providerId="ADAL" clId="{CA5F0E4A-7C16-4135-A6B5-01ADFF60F14F}" dt="2025-05-06T08:02:55.249" v="5" actId="1076"/>
          <ac:picMkLst>
            <pc:docMk/>
            <pc:sldMk cId="1898354109" sldId="580"/>
            <ac:picMk id="3" creationId="{660588B8-8EE6-3B8B-CAB1-D048A445C36F}"/>
          </ac:picMkLst>
        </pc:picChg>
        <pc:cxnChg chg="add mod">
          <ac:chgData name="Mäki-Valtari Riika" userId="161f3c86-2fa8-45d8-8966-16ff2e48c5c2" providerId="ADAL" clId="{CA5F0E4A-7C16-4135-A6B5-01ADFF60F14F}" dt="2025-05-12T13:02:00.004" v="25" actId="14100"/>
          <ac:cxnSpMkLst>
            <pc:docMk/>
            <pc:sldMk cId="1898354109" sldId="580"/>
            <ac:cxnSpMk id="4" creationId="{351F83DB-89C4-932E-6B3A-5D1F292EBA1A}"/>
          </ac:cxnSpMkLst>
        </pc:cxnChg>
      </pc:sldChg>
    </pc:docChg>
  </pc:docChgLst>
  <pc:docChgLst>
    <pc:chgData name="Tallgren Ida" userId="S::ida.tallgren@ovph.fi::58eb7988-19b4-42d4-826e-173d8addaaf1" providerId="AD" clId="Web-{A3600EBE-F976-492E-98B2-D3428A2AEF3D}"/>
    <pc:docChg chg="modSld">
      <pc:chgData name="Tallgren Ida" userId="S::ida.tallgren@ovph.fi::58eb7988-19b4-42d4-826e-173d8addaaf1" providerId="AD" clId="Web-{A3600EBE-F976-492E-98B2-D3428A2AEF3D}" dt="2025-05-13T06:07:44.747" v="7" actId="20577"/>
      <pc:docMkLst>
        <pc:docMk/>
      </pc:docMkLst>
      <pc:sldChg chg="modSp">
        <pc:chgData name="Tallgren Ida" userId="S::ida.tallgren@ovph.fi::58eb7988-19b4-42d4-826e-173d8addaaf1" providerId="AD" clId="Web-{A3600EBE-F976-492E-98B2-D3428A2AEF3D}" dt="2025-05-13T06:07:18.200" v="4" actId="20577"/>
        <pc:sldMkLst>
          <pc:docMk/>
          <pc:sldMk cId="550267891" sldId="562"/>
        </pc:sldMkLst>
        <pc:spChg chg="mod">
          <ac:chgData name="Tallgren Ida" userId="S::ida.tallgren@ovph.fi::58eb7988-19b4-42d4-826e-173d8addaaf1" providerId="AD" clId="Web-{A3600EBE-F976-492E-98B2-D3428A2AEF3D}" dt="2025-05-13T06:07:18.200" v="4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Tallgren Ida" userId="S::ida.tallgren@ovph.fi::58eb7988-19b4-42d4-826e-173d8addaaf1" providerId="AD" clId="Web-{A3600EBE-F976-492E-98B2-D3428A2AEF3D}" dt="2025-05-13T06:07:13.903" v="1" actId="20577"/>
          <ac:spMkLst>
            <pc:docMk/>
            <pc:sldMk cId="550267891" sldId="562"/>
            <ac:spMk id="10" creationId="{DAC808CD-48EC-E844-D2DD-5C1903E242DF}"/>
          </ac:spMkLst>
        </pc:spChg>
      </pc:sldChg>
      <pc:sldChg chg="modSp">
        <pc:chgData name="Tallgren Ida" userId="S::ida.tallgren@ovph.fi::58eb7988-19b4-42d4-826e-173d8addaaf1" providerId="AD" clId="Web-{A3600EBE-F976-492E-98B2-D3428A2AEF3D}" dt="2025-05-13T06:07:44.747" v="7" actId="20577"/>
        <pc:sldMkLst>
          <pc:docMk/>
          <pc:sldMk cId="1898354109" sldId="580"/>
        </pc:sldMkLst>
        <pc:spChg chg="mod">
          <ac:chgData name="Tallgren Ida" userId="S::ida.tallgren@ovph.fi::58eb7988-19b4-42d4-826e-173d8addaaf1" providerId="AD" clId="Web-{A3600EBE-F976-492E-98B2-D3428A2AEF3D}" dt="2025-05-13T06:07:44.747" v="7" actId="20577"/>
          <ac:spMkLst>
            <pc:docMk/>
            <pc:sldMk cId="1898354109" sldId="580"/>
            <ac:spMk id="9" creationId="{C2510217-0C8D-2E97-58A5-04DBA954B1AA}"/>
          </ac:spMkLst>
        </pc:spChg>
      </pc:sldChg>
    </pc:docChg>
  </pc:docChgLst>
  <pc:docChgLst>
    <pc:chgData name="Mäki-Valtari Riika" userId="161f3c86-2fa8-45d8-8966-16ff2e48c5c2" providerId="ADAL" clId="{C74E5BD2-82DD-4589-92B0-F05B2B008EE2}"/>
    <pc:docChg chg="undo custSel modSld modMainMaster">
      <pc:chgData name="Mäki-Valtari Riika" userId="161f3c86-2fa8-45d8-8966-16ff2e48c5c2" providerId="ADAL" clId="{C74E5BD2-82DD-4589-92B0-F05B2B008EE2}" dt="2025-05-02T07:48:31.702" v="957" actId="34135"/>
      <pc:docMkLst>
        <pc:docMk/>
      </pc:docMkLst>
      <pc:sldChg chg="delSp modSp mod">
        <pc:chgData name="Mäki-Valtari Riika" userId="161f3c86-2fa8-45d8-8966-16ff2e48c5c2" providerId="ADAL" clId="{C74E5BD2-82DD-4589-92B0-F05B2B008EE2}" dt="2025-05-02T07:07:54.411" v="715" actId="34135"/>
        <pc:sldMkLst>
          <pc:docMk/>
          <pc:sldMk cId="711752635" sldId="452"/>
        </pc:sldMkLst>
        <pc:spChg chg="mod">
          <ac:chgData name="Mäki-Valtari Riika" userId="161f3c86-2fa8-45d8-8966-16ff2e48c5c2" providerId="ADAL" clId="{C74E5BD2-82DD-4589-92B0-F05B2B008EE2}" dt="2025-05-02T07:02:48.952" v="563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Mäki-Valtari Riika" userId="161f3c86-2fa8-45d8-8966-16ff2e48c5c2" providerId="ADAL" clId="{C74E5BD2-82DD-4589-92B0-F05B2B008EE2}" dt="2025-05-02T07:07:49.012" v="714" actId="34135"/>
          <ac:spMkLst>
            <pc:docMk/>
            <pc:sldMk cId="711752635" sldId="452"/>
            <ac:spMk id="5" creationId="{6EB7A05C-2C4D-C2AF-9E93-7DC0CF2BE7B7}"/>
          </ac:spMkLst>
        </pc:spChg>
        <pc:spChg chg="mod">
          <ac:chgData name="Mäki-Valtari Riika" userId="161f3c86-2fa8-45d8-8966-16ff2e48c5c2" providerId="ADAL" clId="{C74E5BD2-82DD-4589-92B0-F05B2B008EE2}" dt="2025-05-02T07:05:01.987" v="642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Mäki-Valtari Riika" userId="161f3c86-2fa8-45d8-8966-16ff2e48c5c2" providerId="ADAL" clId="{C74E5BD2-82DD-4589-92B0-F05B2B008EE2}" dt="2025-05-02T07:05:53.170" v="672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Mäki-Valtari Riika" userId="161f3c86-2fa8-45d8-8966-16ff2e48c5c2" providerId="ADAL" clId="{C74E5BD2-82DD-4589-92B0-F05B2B008EE2}" dt="2025-05-02T07:07:54.411" v="715" actId="34135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Mäki-Valtari Riika" userId="161f3c86-2fa8-45d8-8966-16ff2e48c5c2" providerId="ADAL" clId="{C74E5BD2-82DD-4589-92B0-F05B2B008EE2}" dt="2025-05-02T07:05:45.038" v="666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Mäki-Valtari Riika" userId="161f3c86-2fa8-45d8-8966-16ff2e48c5c2" providerId="ADAL" clId="{C74E5BD2-82DD-4589-92B0-F05B2B008EE2}" dt="2025-05-02T07:05:37.793" v="662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Mäki-Valtari Riika" userId="161f3c86-2fa8-45d8-8966-16ff2e48c5c2" providerId="ADAL" clId="{C74E5BD2-82DD-4589-92B0-F05B2B008EE2}" dt="2025-05-02T07:04:55.388" v="638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Mäki-Valtari Riika" userId="161f3c86-2fa8-45d8-8966-16ff2e48c5c2" providerId="ADAL" clId="{C74E5BD2-82DD-4589-92B0-F05B2B008EE2}" dt="2025-05-02T07:04:44.184" v="636" actId="2057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Mäki-Valtari Riika" userId="161f3c86-2fa8-45d8-8966-16ff2e48c5c2" providerId="ADAL" clId="{C74E5BD2-82DD-4589-92B0-F05B2B008EE2}" dt="2025-05-02T07:05:09.176" v="646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Mäki-Valtari Riika" userId="161f3c86-2fa8-45d8-8966-16ff2e48c5c2" providerId="ADAL" clId="{C74E5BD2-82DD-4589-92B0-F05B2B008EE2}" dt="2025-05-02T07:05:16.149" v="650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Mäki-Valtari Riika" userId="161f3c86-2fa8-45d8-8966-16ff2e48c5c2" providerId="ADAL" clId="{C74E5BD2-82DD-4589-92B0-F05B2B008EE2}" dt="2025-05-02T07:05:23.211" v="654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Mäki-Valtari Riika" userId="161f3c86-2fa8-45d8-8966-16ff2e48c5c2" providerId="ADAL" clId="{C74E5BD2-82DD-4589-92B0-F05B2B008EE2}" dt="2025-05-02T07:05:27.987" v="656" actId="20577"/>
          <ac:spMkLst>
            <pc:docMk/>
            <pc:sldMk cId="711752635" sldId="452"/>
            <ac:spMk id="17" creationId="{DF3BAA92-15CD-634E-EE8B-B88EC1158307}"/>
          </ac:spMkLst>
        </pc:spChg>
        <pc:spChg chg="del mod">
          <ac:chgData name="Mäki-Valtari Riika" userId="161f3c86-2fa8-45d8-8966-16ff2e48c5c2" providerId="ADAL" clId="{C74E5BD2-82DD-4589-92B0-F05B2B008EE2}" dt="2025-05-02T07:03:39.386" v="619" actId="478"/>
          <ac:spMkLst>
            <pc:docMk/>
            <pc:sldMk cId="711752635" sldId="452"/>
            <ac:spMk id="25" creationId="{937910F3-3A93-2051-C0E5-362022F08C5D}"/>
          </ac:spMkLst>
        </pc:spChg>
        <pc:spChg chg="del mod">
          <ac:chgData name="Mäki-Valtari Riika" userId="161f3c86-2fa8-45d8-8966-16ff2e48c5c2" providerId="ADAL" clId="{C74E5BD2-82DD-4589-92B0-F05B2B008EE2}" dt="2025-05-02T07:03:44.511" v="621" actId="478"/>
          <ac:spMkLst>
            <pc:docMk/>
            <pc:sldMk cId="711752635" sldId="452"/>
            <ac:spMk id="27" creationId="{969C7632-2037-DC81-7947-77FA212BAD99}"/>
          </ac:spMkLst>
        </pc:spChg>
      </pc:sldChg>
      <pc:sldChg chg="modSp mod">
        <pc:chgData name="Mäki-Valtari Riika" userId="161f3c86-2fa8-45d8-8966-16ff2e48c5c2" providerId="ADAL" clId="{C74E5BD2-82DD-4589-92B0-F05B2B008EE2}" dt="2025-05-02T06:36:41.738" v="421" actId="255"/>
        <pc:sldMkLst>
          <pc:docMk/>
          <pc:sldMk cId="550267891" sldId="562"/>
        </pc:sldMkLst>
        <pc:spChg chg="mod">
          <ac:chgData name="Mäki-Valtari Riika" userId="161f3c86-2fa8-45d8-8966-16ff2e48c5c2" providerId="ADAL" clId="{C74E5BD2-82DD-4589-92B0-F05B2B008EE2}" dt="2025-05-02T06:36:41.738" v="421" actId="255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Mäki-Valtari Riika" userId="161f3c86-2fa8-45d8-8966-16ff2e48c5c2" providerId="ADAL" clId="{C74E5BD2-82DD-4589-92B0-F05B2B008EE2}" dt="2025-05-02T06:36:02.899" v="413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Mäki-Valtari Riika" userId="161f3c86-2fa8-45d8-8966-16ff2e48c5c2" providerId="ADAL" clId="{C74E5BD2-82DD-4589-92B0-F05B2B008EE2}" dt="2025-05-02T06:35:08.025" v="376" actId="255"/>
          <ac:spMkLst>
            <pc:docMk/>
            <pc:sldMk cId="550267891" sldId="562"/>
            <ac:spMk id="10" creationId="{DAC808CD-48EC-E844-D2DD-5C1903E242DF}"/>
          </ac:spMkLst>
        </pc:spChg>
      </pc:sldChg>
      <pc:sldChg chg="delSp modSp mod">
        <pc:chgData name="Mäki-Valtari Riika" userId="161f3c86-2fa8-45d8-8966-16ff2e48c5c2" providerId="ADAL" clId="{C74E5BD2-82DD-4589-92B0-F05B2B008EE2}" dt="2025-05-02T07:48:31.702" v="957" actId="34135"/>
        <pc:sldMkLst>
          <pc:docMk/>
          <pc:sldMk cId="1658591148" sldId="563"/>
        </pc:sldMkLst>
        <pc:spChg chg="mod">
          <ac:chgData name="Mäki-Valtari Riika" userId="161f3c86-2fa8-45d8-8966-16ff2e48c5c2" providerId="ADAL" clId="{C74E5BD2-82DD-4589-92B0-F05B2B008EE2}" dt="2025-05-02T06:40:59.185" v="542" actId="20577"/>
          <ac:spMkLst>
            <pc:docMk/>
            <pc:sldMk cId="1658591148" sldId="563"/>
            <ac:spMk id="2" creationId="{00000000-0000-0000-0000-000000000000}"/>
          </ac:spMkLst>
        </pc:spChg>
        <pc:spChg chg="del mod">
          <ac:chgData name="Mäki-Valtari Riika" userId="161f3c86-2fa8-45d8-8966-16ff2e48c5c2" providerId="ADAL" clId="{C74E5BD2-82DD-4589-92B0-F05B2B008EE2}" dt="2025-05-02T07:47:53.729" v="948" actId="478"/>
          <ac:spMkLst>
            <pc:docMk/>
            <pc:sldMk cId="1658591148" sldId="563"/>
            <ac:spMk id="7" creationId="{9AC55BA9-B16F-4E98-4E91-02B5932E6BEF}"/>
          </ac:spMkLst>
        </pc:spChg>
        <pc:spChg chg="mod">
          <ac:chgData name="Mäki-Valtari Riika" userId="161f3c86-2fa8-45d8-8966-16ff2e48c5c2" providerId="ADAL" clId="{C74E5BD2-82DD-4589-92B0-F05B2B008EE2}" dt="2025-05-02T06:40:01.224" v="526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Mäki-Valtari Riika" userId="161f3c86-2fa8-45d8-8966-16ff2e48c5c2" providerId="ADAL" clId="{C74E5BD2-82DD-4589-92B0-F05B2B008EE2}" dt="2025-05-02T06:37:02.521" v="425" actId="20577"/>
          <ac:spMkLst>
            <pc:docMk/>
            <pc:sldMk cId="1658591148" sldId="563"/>
            <ac:spMk id="35" creationId="{1452C5F8-1BEF-D999-6460-DAE3985EA160}"/>
          </ac:spMkLst>
        </pc:spChg>
        <pc:spChg chg="del mod">
          <ac:chgData name="Mäki-Valtari Riika" userId="161f3c86-2fa8-45d8-8966-16ff2e48c5c2" providerId="ADAL" clId="{C74E5BD2-82DD-4589-92B0-F05B2B008EE2}" dt="2025-05-02T07:47:40.282" v="946" actId="478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Mäki-Valtari Riika" userId="161f3c86-2fa8-45d8-8966-16ff2e48c5c2" providerId="ADAL" clId="{C74E5BD2-82DD-4589-92B0-F05B2B008EE2}" dt="2025-05-02T07:48:31.702" v="957" actId="34135"/>
          <ac:spMkLst>
            <pc:docMk/>
            <pc:sldMk cId="1658591148" sldId="563"/>
            <ac:spMk id="40" creationId="{233BE2CB-1BD5-02F1-2A4E-9C3523AF8EDA}"/>
          </ac:spMkLst>
        </pc:spChg>
      </pc:sldChg>
      <pc:sldChg chg="modSp mod">
        <pc:chgData name="Mäki-Valtari Riika" userId="161f3c86-2fa8-45d8-8966-16ff2e48c5c2" providerId="ADAL" clId="{C74E5BD2-82DD-4589-92B0-F05B2B008EE2}" dt="2025-05-02T07:07:38.389" v="713" actId="20577"/>
        <pc:sldMkLst>
          <pc:docMk/>
          <pc:sldMk cId="2238526492" sldId="579"/>
        </pc:sldMkLst>
        <pc:spChg chg="mod">
          <ac:chgData name="Mäki-Valtari Riika" userId="161f3c86-2fa8-45d8-8966-16ff2e48c5c2" providerId="ADAL" clId="{C74E5BD2-82DD-4589-92B0-F05B2B008EE2}" dt="2025-05-02T07:07:12.140" v="702" actId="400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Mäki-Valtari Riika" userId="161f3c86-2fa8-45d8-8966-16ff2e48c5c2" providerId="ADAL" clId="{C74E5BD2-82DD-4589-92B0-F05B2B008EE2}" dt="2025-05-02T07:07:38.389" v="713" actId="20577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Mäki-Valtari Riika" userId="161f3c86-2fa8-45d8-8966-16ff2e48c5c2" providerId="ADAL" clId="{C74E5BD2-82DD-4589-92B0-F05B2B008EE2}" dt="2025-05-02T07:06:40.033" v="689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Mäki-Valtari Riika" userId="161f3c86-2fa8-45d8-8966-16ff2e48c5c2" providerId="ADAL" clId="{C74E5BD2-82DD-4589-92B0-F05B2B008EE2}" dt="2025-05-02T07:06:56.905" v="692" actId="113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Mäki-Valtari Riika" userId="161f3c86-2fa8-45d8-8966-16ff2e48c5c2" providerId="ADAL" clId="{C74E5BD2-82DD-4589-92B0-F05B2B008EE2}" dt="2025-05-02T07:12:31.241" v="944" actId="207"/>
        <pc:sldMkLst>
          <pc:docMk/>
          <pc:sldMk cId="1898354109" sldId="580"/>
        </pc:sldMkLst>
        <pc:spChg chg="add del">
          <ac:chgData name="Mäki-Valtari Riika" userId="161f3c86-2fa8-45d8-8966-16ff2e48c5c2" providerId="ADAL" clId="{C74E5BD2-82DD-4589-92B0-F05B2B008EE2}" dt="2025-05-02T07:09:29.098" v="827" actId="22"/>
          <ac:spMkLst>
            <pc:docMk/>
            <pc:sldMk cId="1898354109" sldId="580"/>
            <ac:spMk id="4" creationId="{2A0C7B7B-D750-CFEA-FDCA-1BC7FAE9B005}"/>
          </ac:spMkLst>
        </pc:spChg>
        <pc:spChg chg="mod">
          <ac:chgData name="Mäki-Valtari Riika" userId="161f3c86-2fa8-45d8-8966-16ff2e48c5c2" providerId="ADAL" clId="{C74E5BD2-82DD-4589-92B0-F05B2B008EE2}" dt="2025-05-02T07:11:46.108" v="929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Mäki-Valtari Riika" userId="161f3c86-2fa8-45d8-8966-16ff2e48c5c2" providerId="ADAL" clId="{C74E5BD2-82DD-4589-92B0-F05B2B008EE2}" dt="2025-05-02T07:08:48.789" v="730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Mäki-Valtari Riika" userId="161f3c86-2fa8-45d8-8966-16ff2e48c5c2" providerId="ADAL" clId="{C74E5BD2-82DD-4589-92B0-F05B2B008EE2}" dt="2025-05-02T07:08:57.387" v="735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Mäki-Valtari Riika" userId="161f3c86-2fa8-45d8-8966-16ff2e48c5c2" providerId="ADAL" clId="{C74E5BD2-82DD-4589-92B0-F05B2B008EE2}" dt="2025-05-02T07:12:31.241" v="944" actId="207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Mäki-Valtari Riika" userId="161f3c86-2fa8-45d8-8966-16ff2e48c5c2" providerId="ADAL" clId="{C74E5BD2-82DD-4589-92B0-F05B2B008EE2}" dt="2025-05-02T07:12:25.850" v="943" actId="20577"/>
          <ac:spMkLst>
            <pc:docMk/>
            <pc:sldMk cId="1898354109" sldId="580"/>
            <ac:spMk id="40" creationId="{233BE2CB-1BD5-02F1-2A4E-9C3523AF8EDA}"/>
          </ac:spMkLst>
        </pc:spChg>
      </pc:sldChg>
      <pc:sldMasterChg chg="modSldLayout">
        <pc:chgData name="Mäki-Valtari Riika" userId="161f3c86-2fa8-45d8-8966-16ff2e48c5c2" providerId="ADAL" clId="{C74E5BD2-82DD-4589-92B0-F05B2B008EE2}" dt="2025-05-02T07:48:01.494" v="949" actId="478"/>
        <pc:sldMasterMkLst>
          <pc:docMk/>
          <pc:sldMasterMk cId="3175496899" sldId="2147483710"/>
        </pc:sldMasterMkLst>
        <pc:sldLayoutChg chg="delSp mod">
          <pc:chgData name="Mäki-Valtari Riika" userId="161f3c86-2fa8-45d8-8966-16ff2e48c5c2" providerId="ADAL" clId="{C74E5BD2-82DD-4589-92B0-F05B2B008EE2}" dt="2025-05-02T07:48:01.494" v="949" actId="478"/>
          <pc:sldLayoutMkLst>
            <pc:docMk/>
            <pc:sldMasterMk cId="3175496899" sldId="2147483710"/>
            <pc:sldLayoutMk cId="521193690" sldId="2147483729"/>
          </pc:sldLayoutMkLst>
          <pc:cxnChg chg="del">
            <ac:chgData name="Mäki-Valtari Riika" userId="161f3c86-2fa8-45d8-8966-16ff2e48c5c2" providerId="ADAL" clId="{C74E5BD2-82DD-4589-92B0-F05B2B008EE2}" dt="2025-05-02T07:48:01.494" v="949" actId="478"/>
            <ac:cxnSpMkLst>
              <pc:docMk/>
              <pc:sldMasterMk cId="3175496899" sldId="2147483710"/>
              <pc:sldLayoutMk cId="521193690" sldId="2147483729"/>
              <ac:cxnSpMk id="24" creationId="{823951AD-C835-72D1-BF2F-871377F920FB}"/>
            </ac:cxnSpMkLst>
          </pc:cxnChg>
        </pc:sldLayoutChg>
        <pc:sldLayoutChg chg="modSp mod">
          <pc:chgData name="Mäki-Valtari Riika" userId="161f3c86-2fa8-45d8-8966-16ff2e48c5c2" providerId="ADAL" clId="{C74E5BD2-82DD-4589-92B0-F05B2B008EE2}" dt="2025-05-02T07:08:20.272" v="716" actId="1076"/>
          <pc:sldLayoutMkLst>
            <pc:docMk/>
            <pc:sldMasterMk cId="3175496899" sldId="2147483710"/>
            <pc:sldLayoutMk cId="833341200" sldId="2147483732"/>
          </pc:sldLayoutMkLst>
          <pc:cxnChg chg="mod">
            <ac:chgData name="Mäki-Valtari Riika" userId="161f3c86-2fa8-45d8-8966-16ff2e48c5c2" providerId="ADAL" clId="{C74E5BD2-82DD-4589-92B0-F05B2B008EE2}" dt="2025-05-02T07:08:20.272" v="716" actId="1076"/>
            <ac:cxnSpMkLst>
              <pc:docMk/>
              <pc:sldMasterMk cId="3175496899" sldId="2147483710"/>
              <pc:sldLayoutMk cId="833341200" sldId="2147483732"/>
              <ac:cxnSpMk id="5" creationId="{A5412B49-581C-835D-8C01-D82A94FB7DC4}"/>
            </ac:cxnSpMkLst>
          </pc:cxnChg>
        </pc:sldLayoutChg>
      </pc:sldMasterChg>
    </pc:docChg>
  </pc:docChgLst>
  <pc:docChgLst>
    <pc:chgData name="Mäkinen Camilla" userId="S::camilla.makinen@ovph.fi::08b40afd-0646-4c4b-a542-b1647c187a03" providerId="AD" clId="Web-{5579B5DF-B028-FA84-A695-D45D472EDBB6}"/>
    <pc:docChg chg="modSld">
      <pc:chgData name="Mäkinen Camilla" userId="S::camilla.makinen@ovph.fi::08b40afd-0646-4c4b-a542-b1647c187a03" providerId="AD" clId="Web-{5579B5DF-B028-FA84-A695-D45D472EDBB6}" dt="2025-05-12T12:44:11.422" v="0" actId="20577"/>
      <pc:docMkLst>
        <pc:docMk/>
      </pc:docMkLst>
      <pc:sldChg chg="modSp">
        <pc:chgData name="Mäkinen Camilla" userId="S::camilla.makinen@ovph.fi::08b40afd-0646-4c4b-a542-b1647c187a03" providerId="AD" clId="Web-{5579B5DF-B028-FA84-A695-D45D472EDBB6}" dt="2025-05-12T12:44:11.422" v="0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5579B5DF-B028-FA84-A695-D45D472EDBB6}" dt="2025-05-12T12:44:11.422" v="0" actId="20577"/>
          <ac:spMkLst>
            <pc:docMk/>
            <pc:sldMk cId="1898354109" sldId="580"/>
            <ac:spMk id="11" creationId="{0C6C33A5-345B-5CC9-4D47-71B591630B52}"/>
          </ac:spMkLst>
        </pc:spChg>
      </pc:sldChg>
    </pc:docChg>
  </pc:docChgLst>
  <pc:docChgLst>
    <pc:chgData name="Mäki-Valtari Riika" userId="S::riika.maki-valtari@ovph.fi::161f3c86-2fa8-45d8-8966-16ff2e48c5c2" providerId="AD" clId="Web-{890806E7-BEF7-4F56-97A0-C388C55A2F63}"/>
    <pc:docChg chg="modSld">
      <pc:chgData name="Mäki-Valtari Riika" userId="S::riika.maki-valtari@ovph.fi::161f3c86-2fa8-45d8-8966-16ff2e48c5c2" providerId="AD" clId="Web-{890806E7-BEF7-4F56-97A0-C388C55A2F63}" dt="2025-05-07T12:37:17.139" v="16" actId="20577"/>
      <pc:docMkLst>
        <pc:docMk/>
      </pc:docMkLst>
      <pc:sldChg chg="modSp">
        <pc:chgData name="Mäki-Valtari Riika" userId="S::riika.maki-valtari@ovph.fi::161f3c86-2fa8-45d8-8966-16ff2e48c5c2" providerId="AD" clId="Web-{890806E7-BEF7-4F56-97A0-C388C55A2F63}" dt="2025-05-07T12:37:17.139" v="16" actId="20577"/>
        <pc:sldMkLst>
          <pc:docMk/>
          <pc:sldMk cId="550267891" sldId="562"/>
        </pc:sldMkLst>
        <pc:spChg chg="mod">
          <ac:chgData name="Mäki-Valtari Riika" userId="S::riika.maki-valtari@ovph.fi::161f3c86-2fa8-45d8-8966-16ff2e48c5c2" providerId="AD" clId="Web-{890806E7-BEF7-4F56-97A0-C388C55A2F63}" dt="2025-05-07T12:37:17.139" v="16" actId="20577"/>
          <ac:spMkLst>
            <pc:docMk/>
            <pc:sldMk cId="550267891" sldId="562"/>
            <ac:spMk id="9" creationId="{6293015D-D1AE-6165-00F6-D490CA772E38}"/>
          </ac:spMkLst>
        </pc:spChg>
      </pc:sldChg>
    </pc:docChg>
  </pc:docChgLst>
  <pc:docChgLst>
    <pc:chgData name="Mäkinen Camilla" userId="S::camilla.makinen@ovph.fi::08b40afd-0646-4c4b-a542-b1647c187a03" providerId="AD" clId="Web-{9DDA314F-4CAD-DDF5-5BBD-90B4A59054D8}"/>
    <pc:docChg chg="modSld">
      <pc:chgData name="Mäkinen Camilla" userId="S::camilla.makinen@ovph.fi::08b40afd-0646-4c4b-a542-b1647c187a03" providerId="AD" clId="Web-{9DDA314F-4CAD-DDF5-5BBD-90B4A59054D8}" dt="2025-05-12T12:55:06.311" v="3" actId="20577"/>
      <pc:docMkLst>
        <pc:docMk/>
      </pc:docMkLst>
      <pc:sldChg chg="modSp">
        <pc:chgData name="Mäkinen Camilla" userId="S::camilla.makinen@ovph.fi::08b40afd-0646-4c4b-a542-b1647c187a03" providerId="AD" clId="Web-{9DDA314F-4CAD-DDF5-5BBD-90B4A59054D8}" dt="2025-05-12T12:55:06.311" v="3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9DDA314F-4CAD-DDF5-5BBD-90B4A59054D8}" dt="2025-05-12T12:55:06.311" v="3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  <c:pt idx="1">
                  <c:v>17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0-43B5-96BF-408CFBFA77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12.5.2025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77518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sterbottensvalfard.fi/sa-har-fungerar-vi/kundens-och-patientens-rattigheter/tillgang-till-vard/" TargetMode="Externa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5.safelinks.protection.outlook.com/?url=https%3A%2F%2Fthl.fi%2Faiheet%2Fsote-palvelujen-johtaminen%2Fasiakas-palveluissa%2Fasiakaskokemus%2Fasiakaspalautekyselyt%2Fhammashoitoloiden-asiakaspalautekyselyt&amp;data=05%7C02%7Ccamilla.makinen%40ovph.fi%7C303bc32ab6284cfc44b608dd8bc99664%7C2321cc12b2a34edfb26e9eb151c69c7d%7C0%7C0%7C638820420158207599%7CUnknown%7CTWFpbGZsb3d8eyJFbXB0eU1hcGkiOnRydWUsIlYiOiIwLjAuMDAwMCIsIlAiOiJXaW4zMiIsIkFOIjoiTWFpbCIsIldUIjoyfQ%3D%3D%7C0%7C%7C%7C&amp;sdata=5ehO57MmtFquV0gbqWCa8IjrvvGwUNCs%2BETOvE3XmGo%3D&amp;reserved=0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</a:t>
            </a:r>
            <a:r>
              <a:rPr lang="fi-FI" dirty="0" err="1"/>
              <a:t>Munhälsovård</a:t>
            </a:r>
            <a:r>
              <a:rPr lang="fi-FI" dirty="0"/>
              <a:t>,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hälsocentral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>
                <a:solidFill>
                  <a:schemeClr val="bg1"/>
                </a:solidFill>
              </a:rPr>
              <a:t>Inom parentes rapporteras värdet för tidigare period (9-12.2024)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30746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dirty="0" err="1"/>
              <a:t>Tillgång</a:t>
            </a:r>
            <a:r>
              <a:rPr lang="fi-FI" sz="1600" b="1" dirty="0"/>
              <a:t> </a:t>
            </a:r>
            <a:r>
              <a:rPr lang="fi-FI" sz="1600" b="1" dirty="0" err="1"/>
              <a:t>till</a:t>
            </a:r>
            <a:r>
              <a:rPr lang="fi-FI" sz="1600" b="1" dirty="0"/>
              <a:t> </a:t>
            </a:r>
            <a:r>
              <a:rPr lang="fi-FI" sz="1600" b="1" dirty="0" err="1"/>
              <a:t>vård</a:t>
            </a:r>
            <a:r>
              <a:rPr lang="fi-FI" sz="1600" b="1" dirty="0"/>
              <a:t> </a:t>
            </a:r>
            <a:r>
              <a:rPr lang="fi-FI" sz="1600" b="1" dirty="0" err="1"/>
              <a:t>inom</a:t>
            </a:r>
            <a:r>
              <a:rPr lang="fi-FI" sz="1600" b="1" dirty="0"/>
              <a:t> </a:t>
            </a:r>
            <a:r>
              <a:rPr lang="fi-FI" sz="1600" b="1" dirty="0" err="1"/>
              <a:t>munhälsovården</a:t>
            </a:r>
            <a:endParaRPr lang="fi-FI" sz="1600" b="1" dirty="0"/>
          </a:p>
          <a:p>
            <a:r>
              <a:rPr lang="sv-SE" sz="1600" dirty="0"/>
              <a:t>Målsättning inom 4 månader inom primärhälsovården (1.11.2024 ändrades till 3 mån).​</a:t>
            </a:r>
            <a:endParaRPr lang="sv-SE" sz="1600" dirty="0">
              <a:cs typeface="Arial"/>
            </a:endParaRPr>
          </a:p>
          <a:p>
            <a:r>
              <a:rPr lang="sv-SE" sz="1600" dirty="0"/>
              <a:t>Specialsjukvården (mun-och </a:t>
            </a:r>
            <a:r>
              <a:rPr lang="sv-SE" sz="1600" dirty="0" err="1"/>
              <a:t>käkkirurgiska</a:t>
            </a:r>
            <a:r>
              <a:rPr lang="sv-SE" sz="1600" dirty="0"/>
              <a:t> polikliniken) förverkligas tillgången inom vårdgarantin.</a:t>
            </a:r>
            <a:endParaRPr lang="fi-FI" sz="1600" dirty="0"/>
          </a:p>
          <a:p>
            <a:endParaRPr lang="fi-FI" sz="1600"/>
          </a:p>
          <a:p>
            <a:r>
              <a:rPr lang="fi-FI" sz="16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Läs mera om vårdens tillgänglighet och väntetider.</a:t>
            </a:r>
            <a:endParaRPr lang="fi-FI" sz="1600" dirty="0">
              <a:solidFill>
                <a:schemeClr val="accent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46012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Status:</a:t>
            </a:r>
          </a:p>
          <a:p>
            <a:r>
              <a:rPr lang="fi-FI" sz="1600" dirty="0" err="1"/>
              <a:t>Nytt</a:t>
            </a:r>
            <a:r>
              <a:rPr lang="fi-FI" sz="1600" dirty="0"/>
              <a:t> </a:t>
            </a:r>
            <a:r>
              <a:rPr lang="fi-FI" sz="1600" dirty="0" err="1"/>
              <a:t>patientdatasystem</a:t>
            </a:r>
            <a:r>
              <a:rPr lang="fi-FI" sz="1600" dirty="0"/>
              <a:t> </a:t>
            </a:r>
            <a:r>
              <a:rPr lang="fi-FI" sz="1600" dirty="0" err="1"/>
              <a:t>tagits</a:t>
            </a:r>
            <a:r>
              <a:rPr lang="fi-FI" sz="1600" dirty="0"/>
              <a:t> i </a:t>
            </a:r>
            <a:r>
              <a:rPr lang="fi-FI" sz="1600" dirty="0" err="1"/>
              <a:t>bruk</a:t>
            </a:r>
            <a:r>
              <a:rPr lang="fi-FI" sz="1600" dirty="0"/>
              <a:t> </a:t>
            </a:r>
            <a:r>
              <a:rPr lang="fi-FI" sz="1600" dirty="0" err="1"/>
              <a:t>våren</a:t>
            </a:r>
            <a:r>
              <a:rPr lang="fi-FI" sz="1600" dirty="0"/>
              <a:t> 2025 </a:t>
            </a:r>
            <a:r>
              <a:rPr lang="fi-FI" sz="1600" dirty="0" err="1"/>
              <a:t>på</a:t>
            </a:r>
            <a:r>
              <a:rPr lang="fi-FI" sz="1600" dirty="0"/>
              <a:t> </a:t>
            </a:r>
            <a:r>
              <a:rPr lang="fi-FI" sz="1600" dirty="0" err="1"/>
              <a:t>olika</a:t>
            </a:r>
            <a:r>
              <a:rPr lang="fi-FI" sz="1600" dirty="0"/>
              <a:t> </a:t>
            </a:r>
            <a:r>
              <a:rPr lang="fi-FI" sz="1600" dirty="0" err="1"/>
              <a:t>tidpunkter</a:t>
            </a:r>
            <a:r>
              <a:rPr lang="fi-FI" sz="1600" dirty="0"/>
              <a:t> </a:t>
            </a:r>
            <a:r>
              <a:rPr lang="fi-FI" sz="1600" dirty="0" err="1"/>
              <a:t>på</a:t>
            </a:r>
            <a:r>
              <a:rPr lang="fi-FI" sz="1600" dirty="0"/>
              <a:t> </a:t>
            </a:r>
            <a:r>
              <a:rPr lang="fi-FI" sz="1600" dirty="0" err="1"/>
              <a:t>våra</a:t>
            </a:r>
            <a:r>
              <a:rPr lang="fi-FI" sz="1600" dirty="0"/>
              <a:t> </a:t>
            </a:r>
            <a:r>
              <a:rPr lang="fi-FI" sz="1600" dirty="0" err="1"/>
              <a:t>områden</a:t>
            </a:r>
            <a:r>
              <a:rPr lang="fi-FI" sz="1600" dirty="0"/>
              <a:t>, </a:t>
            </a:r>
            <a:r>
              <a:rPr lang="fi-FI" sz="1600" dirty="0" err="1"/>
              <a:t>varav</a:t>
            </a:r>
            <a:r>
              <a:rPr lang="fi-FI" sz="1600" dirty="0"/>
              <a:t> </a:t>
            </a:r>
            <a:r>
              <a:rPr lang="fi-FI" sz="1600" dirty="0" err="1"/>
              <a:t>det</a:t>
            </a:r>
            <a:r>
              <a:rPr lang="fi-FI" sz="1600" dirty="0"/>
              <a:t> </a:t>
            </a:r>
            <a:r>
              <a:rPr lang="fi-FI" sz="1600" dirty="0" err="1"/>
              <a:t>kan</a:t>
            </a:r>
            <a:r>
              <a:rPr lang="fi-FI" sz="1600" dirty="0"/>
              <a:t> </a:t>
            </a:r>
            <a:r>
              <a:rPr lang="fi-FI" sz="1600" dirty="0" err="1"/>
              <a:t>finnas</a:t>
            </a:r>
            <a:r>
              <a:rPr lang="fi-FI" sz="1600" dirty="0"/>
              <a:t> </a:t>
            </a:r>
            <a:r>
              <a:rPr lang="fi-FI" sz="1600" dirty="0" err="1"/>
              <a:t>avvikelser</a:t>
            </a:r>
            <a:r>
              <a:rPr lang="fi-FI" sz="1600" dirty="0"/>
              <a:t> i </a:t>
            </a:r>
            <a:r>
              <a:rPr lang="fi-FI" sz="1600" dirty="0" err="1"/>
              <a:t>raporteringen</a:t>
            </a:r>
            <a:r>
              <a:rPr lang="fi-FI" sz="1600" dirty="0"/>
              <a:t>. </a:t>
            </a:r>
            <a:endParaRPr lang="fi-FI" sz="1600" b="0" i="0" u="none" strike="noStrike" dirty="0">
              <a:effectLst/>
              <a:cs typeface="Arial"/>
            </a:endParaRPr>
          </a:p>
          <a:p>
            <a:endParaRPr lang="fi-FI" sz="1600">
              <a:cs typeface="Arial"/>
            </a:endParaRPr>
          </a:p>
          <a:p>
            <a:r>
              <a:rPr lang="fi-FI" sz="1600" b="1" dirty="0" err="1">
                <a:cs typeface="Arial"/>
              </a:rPr>
              <a:t>Antal</a:t>
            </a:r>
            <a:r>
              <a:rPr lang="fi-FI" sz="1600" b="1" dirty="0">
                <a:cs typeface="Arial"/>
              </a:rPr>
              <a:t> </a:t>
            </a:r>
            <a:r>
              <a:rPr lang="fi-FI" sz="1600" b="1" dirty="0" err="1">
                <a:cs typeface="Arial"/>
              </a:rPr>
              <a:t>besök</a:t>
            </a:r>
            <a:r>
              <a:rPr lang="fi-FI" sz="1600" b="1" dirty="0">
                <a:cs typeface="Arial"/>
              </a:rPr>
              <a:t> i </a:t>
            </a:r>
            <a:r>
              <a:rPr lang="fi-FI" sz="1600" b="1" dirty="0" err="1">
                <a:cs typeface="Arial"/>
              </a:rPr>
              <a:t>april</a:t>
            </a:r>
            <a:r>
              <a:rPr lang="fi-FI" sz="1600" b="1" dirty="0">
                <a:cs typeface="Arial"/>
              </a:rPr>
              <a:t>:</a:t>
            </a:r>
          </a:p>
          <a:p>
            <a:r>
              <a:rPr lang="sv-SE" sz="1600" dirty="0">
                <a:cs typeface="Arial"/>
              </a:rPr>
              <a:t>Tandläkarmottagningsbesök tillsammans 6 975 besök​</a:t>
            </a:r>
          </a:p>
          <a:p>
            <a:endParaRPr lang="sv-SE" sz="1600">
              <a:cs typeface="Arial"/>
            </a:endParaRPr>
          </a:p>
          <a:p>
            <a:r>
              <a:rPr lang="sv-SE" sz="1600" dirty="0">
                <a:cs typeface="Arial"/>
              </a:rPr>
              <a:t>Vårdpersonal tillsammans 3 397 besök</a:t>
            </a:r>
            <a:endParaRPr lang="en-US" sz="1600" dirty="0">
              <a:cs typeface="Arial"/>
            </a:endParaRPr>
          </a:p>
          <a:p>
            <a:r>
              <a:rPr lang="sv-SE" sz="1600" dirty="0">
                <a:cs typeface="Arial"/>
              </a:rPr>
              <a:t>Tillsammans 10 372</a:t>
            </a:r>
          </a:p>
          <a:p>
            <a:endParaRPr lang="sv-SE" sz="1600">
              <a:cs typeface="Arial"/>
            </a:endParaRPr>
          </a:p>
          <a:p>
            <a:r>
              <a:rPr lang="sv-SE" sz="1600" b="1" dirty="0">
                <a:cs typeface="Arial"/>
              </a:rPr>
              <a:t>Antal uteblivna patienter</a:t>
            </a:r>
            <a:endParaRPr lang="en-US" sz="1600" b="1" dirty="0">
              <a:cs typeface="Arial"/>
            </a:endParaRPr>
          </a:p>
          <a:p>
            <a:r>
              <a:rPr lang="sv-SE" sz="1600" dirty="0">
                <a:cs typeface="Arial"/>
              </a:rPr>
              <a:t>633</a:t>
            </a:r>
          </a:p>
          <a:p>
            <a:endParaRPr lang="sv-SE" sz="1600">
              <a:cs typeface="Arial"/>
            </a:endParaRPr>
          </a:p>
          <a:p>
            <a:endParaRPr lang="sv-SE" sz="1600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För att förbättra vårdgarantin och förkorta köerna till icke brådskande vårs görs olika korrigerande åtgärder inom verksamheten.​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Genomgång av interna processer.​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Köavkortning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med hjälp av  köptjänster tex. "färdig-patient-modellen" och beviljande av servicesedlar för att förbättra kösituationen.​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 av servicesedlar bidrar  till en viss del, att vårdköerna inte växer.</a:t>
            </a: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14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/>
              <a:t>Patientsäkerhets anmälningar: 23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/>
              <a:t>Väntar på handläggning: 0</a:t>
            </a:r>
            <a:r>
              <a:rPr lang="sv-SE" sz="1400"/>
              <a:t> (0%)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/>
              <a:t>Väntar på tilläggsinformation: 1</a:t>
            </a:r>
            <a:r>
              <a:rPr lang="sv-SE" sz="1400"/>
              <a:t> (4%)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/>
              <a:t>Under handläggning: 3</a:t>
            </a:r>
            <a:r>
              <a:rPr lang="sv-SE" sz="1400"/>
              <a:t>(1%)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/>
              <a:t>Färdig: 19</a:t>
            </a:r>
            <a:r>
              <a:rPr lang="sv-SE" sz="1400"/>
              <a:t> (83%)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rgbClr val="00A174"/>
                </a:solidFill>
              </a:rPr>
              <a:t>Antal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anmälan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om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negativ</a:t>
            </a:r>
            <a:r>
              <a:rPr lang="fi-FI" sz="1600" b="1">
                <a:solidFill>
                  <a:srgbClr val="00A174"/>
                </a:solidFill>
              </a:rPr>
              <a:t> händelse</a:t>
            </a:r>
            <a:endParaRPr lang="en-US" sz="1600" b="1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3 55&#10;Januari - April 2024 62&#10;Januari-April 2025&#10;Maj - Augusti 2023 67&#10;Maj - Augusti 2024 71&#10;Maj-Augusti 2025 &#10;September - December 2023 82 September - December 2024 55&#10;September-December 2025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871598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00A174"/>
                </a:solidFill>
              </a:rPr>
              <a:t>De vanligaste anmälningstyperna </a:t>
            </a:r>
            <a:endParaRPr lang="sv-SE" sz="1600" b="1">
              <a:solidFill>
                <a:srgbClr val="00A174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Förknippat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med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läkemedel</a:t>
            </a: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Föknippat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med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operativ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åtgärd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Förknippat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med</a:t>
            </a:r>
            <a:r>
              <a:rPr lang="fi-FI" sz="1600">
                <a:cs typeface="Arial"/>
              </a:rPr>
              <a:t> annan </a:t>
            </a:r>
            <a:r>
              <a:rPr lang="fi-FI" sz="1600" err="1">
                <a:cs typeface="Arial"/>
              </a:rPr>
              <a:t>åtgärd</a:t>
            </a:r>
          </a:p>
          <a:p>
            <a:endParaRPr lang="sv-SE" sz="1600" b="1">
              <a:solidFill>
                <a:srgbClr val="00A17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anmälningar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om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negativ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händelse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från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klienter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eller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anhöriga</a:t>
            </a:r>
            <a:endParaRPr lang="en-US" sz="1600" b="1">
              <a:solidFill>
                <a:schemeClr val="accent5"/>
              </a:solidFill>
            </a:endParaRPr>
          </a:p>
        </p:txBody>
      </p:sp>
      <p:graphicFrame>
        <p:nvGraphicFramePr>
          <p:cNvPr id="4" name="Chart 3" descr="Diagram: Antal anmälan om negativ händelse från klienter&#10;Januari - April 2023 6&#10;Januari - April 2024 12&#10;Januari - April 2025&#10;Maj - Augusti 2023 12&#10;Maj - Augusti 2024 14&#10;Maj - Augusti 2025&#10;September - December 2023 12 September - December 2024 10&#10;September - December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261020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kontakter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till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patientombud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cs typeface="Arial"/>
              </a:rPr>
              <a:t>0 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33241" y="4608000"/>
            <a:ext cx="5476017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Korrigerande åtgärder</a:t>
            </a:r>
          </a:p>
          <a:p>
            <a:r>
              <a:rPr lang="sv-SE" sz="1400" dirty="0"/>
              <a:t>Alla </a:t>
            </a:r>
            <a:r>
              <a:rPr lang="sv-SE" sz="1400" dirty="0" err="1"/>
              <a:t>Haipro</a:t>
            </a:r>
            <a:r>
              <a:rPr lang="sv-SE" sz="1400" dirty="0"/>
              <a:t> anmälningar handläggs enligt organisationens direktiv, mångprofessionellt på enhetsnivå vid  avdelningsmöten och/eller team. Anmälningarna analyseras och åtgärdas. Vi lär oss av anmälningarna och utvecklar ständigt verksamheten. </a:t>
            </a:r>
          </a:p>
          <a:p>
            <a:endParaRPr lang="sv-SE" sz="1400"/>
          </a:p>
          <a:p>
            <a:endParaRPr lang="sv-SE" sz="1400"/>
          </a:p>
          <a:p>
            <a:endParaRPr lang="sv-SE" sz="1400" dirty="0"/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0A8CFB7-4CF4-D62C-2ACD-947887E40358}"/>
              </a:ext>
            </a:extLst>
          </p:cNvPr>
          <p:cNvGrpSpPr/>
          <p:nvPr/>
        </p:nvGrpSpPr>
        <p:grpSpPr>
          <a:xfrm>
            <a:off x="3509628" y="2986644"/>
            <a:ext cx="2942633" cy="1459042"/>
            <a:chOff x="3509628" y="2986644"/>
            <a:chExt cx="2942633" cy="145904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125C222-77F9-F0F1-3728-DDDD863B14E2}"/>
                </a:ext>
              </a:extLst>
            </p:cNvPr>
            <p:cNvGrpSpPr/>
            <p:nvPr/>
          </p:nvGrpSpPr>
          <p:grpSpPr>
            <a:xfrm>
              <a:off x="3509628" y="2986644"/>
              <a:ext cx="2942633" cy="1459042"/>
              <a:chOff x="3509628" y="2986644"/>
              <a:chExt cx="2942633" cy="1459042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D914B18D-1837-9806-AEC2-89664D83FF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14675" t="2749" r="15987" b="36779"/>
              <a:stretch/>
            </p:blipFill>
            <p:spPr>
              <a:xfrm>
                <a:off x="3509628" y="2986644"/>
                <a:ext cx="2942633" cy="1459042"/>
              </a:xfrm>
              <a:prstGeom prst="rect">
                <a:avLst/>
              </a:prstGeom>
            </p:spPr>
          </p:pic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8066E19-4BD6-3E57-44A9-08490A09BF43}"/>
                  </a:ext>
                </a:extLst>
              </p:cNvPr>
              <p:cNvSpPr/>
              <p:nvPr/>
            </p:nvSpPr>
            <p:spPr>
              <a:xfrm>
                <a:off x="3625850" y="3028950"/>
                <a:ext cx="532499" cy="2765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cxnSp>
          <p:nvCxnSpPr>
            <p:cNvPr id="25" name="Straight Arrow Connector 24" descr="NPS värde. Värdet mäts mellan minus 100 och 100. Generellt anser man att ett gott värde över 50 är gott. Resultat">
              <a:extLst>
                <a:ext uri="{FF2B5EF4-FFF2-40B4-BE49-F238E27FC236}">
                  <a16:creationId xmlns:a16="http://schemas.microsoft.com/office/drawing/2014/main" id="{87040B74-6C7C-8B70-6FA4-B57D9A7B17A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81770" y="3801946"/>
              <a:ext cx="580830" cy="4460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6762BA2-DEA7-DFB1-94A6-98832C4718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987800" y="2936140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NPS</a:t>
            </a:r>
          </a:p>
        </p:txBody>
      </p: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206 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252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74(75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4,20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(4,24)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4,17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</a:t>
            </a: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23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4,24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4,18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(4,30)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4,23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4,18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4,35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4,77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Vänligt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och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srgbClr val="213A8F"/>
                </a:solidFill>
                <a:latin typeface="Arial" panose="020B0604020202020204"/>
                <a:cs typeface="Arial"/>
              </a:rPr>
              <a:t>Tillgång till vård.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31694" y="4848082"/>
            <a:ext cx="18205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Antal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anmärkningar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och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klagomål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31694" y="5619806"/>
            <a:ext cx="196232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>
                <a:latin typeface="Arial" panose="020B0604020202020204"/>
              </a:rPr>
              <a:t>6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(6) st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err="1"/>
              <a:t>Delaktighetsarbete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r>
              <a:rPr lang="sv-SE" sz="1400" dirty="0">
                <a:solidFill>
                  <a:schemeClr val="tx2"/>
                </a:solidFill>
                <a:latin typeface="+mj-lt"/>
              </a:rPr>
              <a:t>Möjlighet att utvärdera tjänsterna via ,</a:t>
            </a:r>
            <a:r>
              <a:rPr lang="sv-SE" sz="1400" dirty="0" err="1">
                <a:solidFill>
                  <a:schemeClr val="tx2"/>
                </a:solidFill>
                <a:latin typeface="+mj-lt"/>
              </a:rPr>
              <a:t>Roidu</a:t>
            </a:r>
            <a:r>
              <a:rPr lang="sv-SE" sz="1400" dirty="0">
                <a:solidFill>
                  <a:schemeClr val="tx2"/>
                </a:solidFill>
                <a:latin typeface="+mj-lt"/>
              </a:rPr>
              <a:t> och </a:t>
            </a:r>
            <a:r>
              <a:rPr lang="sv-SE" sz="1400" dirty="0" err="1">
                <a:solidFill>
                  <a:schemeClr val="tx2"/>
                </a:solidFill>
                <a:latin typeface="+mj-lt"/>
              </a:rPr>
              <a:t>HaiPro</a:t>
            </a:r>
            <a:r>
              <a:rPr lang="sv-SE" sz="1400" dirty="0">
                <a:solidFill>
                  <a:schemeClr val="tx2"/>
                </a:solidFill>
                <a:latin typeface="+mj-lt"/>
              </a:rPr>
              <a:t>.​</a:t>
            </a:r>
            <a:endParaRPr lang="sv-SE" sz="1400" dirty="0">
              <a:solidFill>
                <a:schemeClr val="tx2"/>
              </a:solidFill>
              <a:latin typeface="+mj-lt"/>
              <a:cs typeface="Arial"/>
            </a:endParaRPr>
          </a:p>
          <a:p>
            <a:endParaRPr lang="sv-SE" sz="1400">
              <a:solidFill>
                <a:schemeClr val="tx2"/>
              </a:solidFill>
              <a:latin typeface="+mj-lt"/>
            </a:endParaRPr>
          </a:p>
          <a:p>
            <a:r>
              <a:rPr lang="sv-SE" sz="1400" dirty="0" err="1">
                <a:solidFill>
                  <a:schemeClr val="tx2"/>
                </a:solidFill>
                <a:latin typeface="+mj-lt"/>
              </a:rPr>
              <a:t>THL:s</a:t>
            </a:r>
            <a:r>
              <a:rPr lang="sv-SE" sz="1400" dirty="0">
                <a:solidFill>
                  <a:schemeClr val="tx2"/>
                </a:solidFill>
                <a:latin typeface="+mj-lt"/>
              </a:rPr>
              <a:t> kundresponsenkät regelbundet</a:t>
            </a:r>
            <a:endParaRPr lang="sv-SE" sz="1400" dirty="0">
              <a:solidFill>
                <a:schemeClr val="tx2"/>
              </a:solidFill>
              <a:latin typeface="+mj-lt"/>
              <a:cs typeface="Arial"/>
            </a:endParaRPr>
          </a:p>
          <a:p>
            <a:r>
              <a:rPr lang="sv-SE" sz="1400" dirty="0">
                <a:solidFill>
                  <a:schemeClr val="tx2"/>
                </a:solidFill>
                <a:latin typeface="+mj-lt"/>
                <a:cs typeface="Arial"/>
              </a:rPr>
              <a:t>Länk till svaren 2025; </a:t>
            </a:r>
            <a:r>
              <a:rPr lang="sv-SE" sz="1200" dirty="0">
                <a:solidFill>
                  <a:schemeClr val="tx2"/>
                </a:solidFill>
                <a:latin typeface="Aptos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Hammashoitoloiden asiakaspalautekyselyt - THL</a:t>
            </a:r>
          </a:p>
          <a:p>
            <a:endParaRPr lang="sv-SE" sz="1400">
              <a:solidFill>
                <a:schemeClr val="tx2"/>
              </a:solidFill>
              <a:latin typeface="+mj-lt"/>
            </a:endParaRPr>
          </a:p>
          <a:p>
            <a:r>
              <a:rPr lang="sv-SE" sz="1400" dirty="0">
                <a:solidFill>
                  <a:schemeClr val="tx2"/>
                </a:solidFill>
                <a:latin typeface="+mj-lt"/>
              </a:rPr>
              <a:t>Österbottens välfärdsområdets klientråd</a:t>
            </a:r>
            <a:endParaRPr lang="sv-SE" sz="1400" dirty="0">
              <a:solidFill>
                <a:schemeClr val="tx2"/>
              </a:solidFill>
              <a:latin typeface="+mj-lt"/>
              <a:cs typeface="Arial"/>
            </a:endParaRPr>
          </a:p>
          <a:p>
            <a:endParaRPr lang="en-US" sz="1400" b="1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lvl="0"/>
            <a:r>
              <a:rPr lang="sv-SE" sz="1400">
                <a:latin typeface="+mj-lt"/>
              </a:rPr>
              <a:t>Regional livsstilsrådgivning projekt påbörjat i samråd med kommunerna och tredje sektorn.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sv-SE" sz="1400">
                <a:cs typeface="Times New Roman"/>
              </a:rPr>
              <a:t>Delvis.</a:t>
            </a:r>
            <a:endParaRPr lang="fi-FI" sz="1400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r>
              <a:rPr lang="sv-SE" sz="1400" b="1">
                <a:solidFill>
                  <a:schemeClr val="accent4"/>
                </a:solidFill>
                <a:latin typeface="+mj-lt"/>
              </a:rPr>
              <a:t>​</a:t>
            </a:r>
          </a:p>
          <a:p>
            <a:r>
              <a:rPr lang="sv-SE" sz="1400">
                <a:latin typeface="+mj-lt"/>
              </a:rPr>
              <a:t>Hemsidans innehåll har förbättrats.​</a:t>
            </a:r>
          </a:p>
          <a:p>
            <a:r>
              <a:rPr lang="sv-SE" sz="1400">
                <a:latin typeface="+mj-lt"/>
              </a:rPr>
              <a:t>Vi har även förtydligat våra direktiv och verksamhetsmodeller</a:t>
            </a: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Personal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831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>
                <a:solidFill>
                  <a:schemeClr val="accent5"/>
                </a:solidFill>
              </a:rPr>
              <a:t>Personalstyrka</a:t>
            </a:r>
          </a:p>
          <a:p>
            <a:r>
              <a:rPr lang="sv-SE" sz="1400" dirty="0"/>
              <a:t>Vårdpersonal 167​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Tandläkare 96​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Fastanställda: 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Vårdpersonal 141​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Tandläkare 66,5​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Vikarier:  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Vårdpersonal 26​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Tandläkare 13,5​</a:t>
            </a:r>
            <a:endParaRPr lang="sv-SE" sz="1400" dirty="0">
              <a:cs typeface="Arial"/>
            </a:endParaRPr>
          </a:p>
          <a:p>
            <a:r>
              <a:rPr lang="sv-SE" sz="1400" dirty="0"/>
              <a:t>Öppna vakanser:  </a:t>
            </a:r>
            <a:endParaRPr lang="sv-SE" sz="1400" dirty="0">
              <a:cs typeface="Arial"/>
            </a:endParaRPr>
          </a:p>
          <a:p>
            <a:r>
              <a:rPr lang="sv-SE" sz="1400" dirty="0"/>
              <a:t>Tandskötare 4,38, Munhygienister 1,78 och Tandläkare 16</a:t>
            </a:r>
            <a:endParaRPr lang="sv-SE" sz="1400" dirty="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Åtgärder som främjar arbetarnas välmående</a:t>
            </a:r>
          </a:p>
          <a:p>
            <a:r>
              <a:rPr lang="sv-SE" sz="1600">
                <a:cs typeface="Arial"/>
              </a:rPr>
              <a:t>Regelbundna avdelningstimmar​.</a:t>
            </a:r>
          </a:p>
          <a:p>
            <a:r>
              <a:rPr lang="sv-SE" sz="1600">
                <a:cs typeface="Arial"/>
              </a:rPr>
              <a:t>Klara direktiv och förfaranden på arbetsplatsen​.</a:t>
            </a:r>
          </a:p>
          <a:p>
            <a:r>
              <a:rPr lang="sv-SE" sz="1600">
                <a:cs typeface="Arial"/>
              </a:rPr>
              <a:t>Personalens deltagande​.</a:t>
            </a:r>
          </a:p>
          <a:p>
            <a:r>
              <a:rPr lang="sv-SE" sz="1600">
                <a:cs typeface="Arial"/>
              </a:rPr>
              <a:t>Utvecklingssamtal, introduktion​.</a:t>
            </a:r>
          </a:p>
          <a:p>
            <a:r>
              <a:rPr lang="sv-SE" sz="1600">
                <a:cs typeface="Arial"/>
              </a:rPr>
              <a:t>Tidigt stöd och arbetshandledning​.</a:t>
            </a:r>
          </a:p>
          <a:p>
            <a:r>
              <a:rPr lang="sv-SE" sz="1600">
                <a:cs typeface="Arial"/>
              </a:rPr>
              <a:t>Skolningsmöjligheter, </a:t>
            </a:r>
            <a:r>
              <a:rPr lang="sv-SE" sz="1600" err="1">
                <a:cs typeface="Arial"/>
              </a:rPr>
              <a:t>karriärstig</a:t>
            </a:r>
            <a:r>
              <a:rPr lang="sv-SE" sz="1600">
                <a:cs typeface="Arial"/>
              </a:rPr>
              <a:t>​.</a:t>
            </a:r>
          </a:p>
          <a:p>
            <a:r>
              <a:rPr lang="sv-SE" sz="1600" err="1">
                <a:cs typeface="Arial"/>
              </a:rPr>
              <a:t>Tyky</a:t>
            </a:r>
            <a:r>
              <a:rPr lang="sv-SE" sz="1600">
                <a:cs typeface="Arial"/>
              </a:rPr>
              <a:t>, e-pass, cykelförmån.</a:t>
            </a:r>
            <a:endParaRPr lang="fi-FI" sz="1600">
              <a:solidFill>
                <a:srgbClr val="00A174"/>
              </a:solidFill>
              <a:effectLst/>
              <a:cs typeface="Arial" panose="020B060402020202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391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>
                <a:solidFill>
                  <a:schemeClr val="accent5"/>
                </a:solidFill>
              </a:rPr>
              <a:t> via </a:t>
            </a:r>
            <a:r>
              <a:rPr lang="fi-FI" sz="1600" b="1" baseline="0" err="1">
                <a:solidFill>
                  <a:schemeClr val="accent5"/>
                </a:solidFill>
              </a:rPr>
              <a:t>HaiPro</a:t>
            </a:r>
            <a:endParaRPr lang="fi-FI" sz="1600" b="1">
              <a:solidFill>
                <a:schemeClr val="accent5"/>
              </a:solidFill>
            </a:endParaRPr>
          </a:p>
          <a:p>
            <a:endParaRPr lang="fi-FI" sz="1600" baseline="0"/>
          </a:p>
          <a:p>
            <a:r>
              <a:rPr lang="fi-FI" sz="1600" baseline="0" err="1"/>
              <a:t>Antal</a:t>
            </a:r>
            <a:r>
              <a:rPr lang="fi-FI" sz="1600" baseline="0"/>
              <a:t> </a:t>
            </a:r>
            <a:r>
              <a:rPr lang="fi-FI" sz="1600" baseline="0" err="1"/>
              <a:t>anmälningar</a:t>
            </a:r>
            <a:r>
              <a:rPr lang="fi-FI" sz="1600" baseline="0"/>
              <a:t>:</a:t>
            </a:r>
            <a:r>
              <a:rPr lang="fi-FI" sz="1600"/>
              <a:t> 24(16)</a:t>
            </a:r>
            <a:endParaRPr lang="fi-FI" sz="1600" baseline="0">
              <a:cs typeface="Arial"/>
            </a:endParaRPr>
          </a:p>
          <a:p>
            <a:endParaRPr lang="fi-FI" baseline="0"/>
          </a:p>
          <a:p>
            <a:r>
              <a:rPr lang="fi-FI" sz="1600"/>
              <a:t>De </a:t>
            </a:r>
            <a:r>
              <a:rPr lang="fi-FI" sz="1600" err="1"/>
              <a:t>vanligaste</a:t>
            </a:r>
            <a:r>
              <a:rPr lang="fi-FI" sz="1600"/>
              <a:t> </a:t>
            </a:r>
            <a:r>
              <a:rPr lang="fi-FI" sz="1600" err="1"/>
              <a:t>typerna</a:t>
            </a:r>
            <a:r>
              <a:rPr lang="fi-FI" sz="1600"/>
              <a:t> av </a:t>
            </a:r>
            <a:r>
              <a:rPr lang="fi-FI" sz="1600" err="1"/>
              <a:t>händelser</a:t>
            </a:r>
            <a:r>
              <a:rPr lang="fi-FI" sz="1600"/>
              <a:t>: 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Inomhusluft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/>
              <a:t>Annat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cs typeface="Arial"/>
              </a:rPr>
              <a:t>Hot </a:t>
            </a:r>
            <a:r>
              <a:rPr lang="fi-FI" sz="1600" err="1">
                <a:cs typeface="Arial"/>
              </a:rPr>
              <a:t>eller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våld</a:t>
            </a:r>
            <a:endParaRPr lang="fi-FI" sz="16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9023" y="4831561"/>
            <a:ext cx="332992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Total </a:t>
            </a:r>
            <a:r>
              <a:rPr lang="fi-FI" sz="1600" b="1" dirty="0" err="1">
                <a:solidFill>
                  <a:schemeClr val="accent5"/>
                </a:solidFill>
              </a:rPr>
              <a:t>mängd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frånvarodagar</a:t>
            </a:r>
            <a:r>
              <a:rPr lang="fi-FI" sz="1600" b="1" dirty="0">
                <a:solidFill>
                  <a:schemeClr val="accent5"/>
                </a:solidFill>
              </a:rPr>
              <a:t>/ </a:t>
            </a:r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sjukfrånvarodagar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b="1">
              <a:cs typeface="Arial"/>
            </a:endParaRPr>
          </a:p>
          <a:p>
            <a:pPr algn="ctr"/>
            <a:r>
              <a:rPr lang="fi-FI" sz="2000" b="1" dirty="0" err="1">
                <a:cs typeface="Arial"/>
              </a:rPr>
              <a:t>Tandläkare</a:t>
            </a:r>
            <a:r>
              <a:rPr lang="fi-FI" sz="2000" b="1" dirty="0">
                <a:cs typeface="Arial"/>
              </a:rPr>
              <a:t> 2,7(3)</a:t>
            </a:r>
          </a:p>
          <a:p>
            <a:pPr algn="ctr"/>
            <a:r>
              <a:rPr lang="fi-FI" sz="2000" b="1" dirty="0" err="1">
                <a:solidFill>
                  <a:srgbClr val="213A8F"/>
                </a:solidFill>
                <a:cs typeface="Arial"/>
              </a:rPr>
              <a:t>Vårdpersonal</a:t>
            </a:r>
            <a:r>
              <a:rPr lang="fi-FI" sz="2000" b="1" dirty="0">
                <a:solidFill>
                  <a:srgbClr val="213A8F"/>
                </a:solidFill>
                <a:cs typeface="Arial"/>
              </a:rPr>
              <a:t> 5 (6)</a:t>
            </a:r>
          </a:p>
          <a:p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(-14)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0588B8-8EE6-3B8B-CAB1-D048A445C36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675" t="2749" r="15987" b="36779"/>
          <a:stretch/>
        </p:blipFill>
        <p:spPr>
          <a:xfrm>
            <a:off x="4879634" y="4570363"/>
            <a:ext cx="2942633" cy="1459042"/>
          </a:xfrm>
          <a:prstGeom prst="rect">
            <a:avLst/>
          </a:prstGeom>
        </p:spPr>
      </p:pic>
      <p:cxnSp>
        <p:nvCxnSpPr>
          <p:cNvPr id="4" name="Straight Arrow Connector 3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351F83DB-89C4-932E-6B3A-5D1F292EBA1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 flipV="1">
            <a:off x="6230679" y="5183713"/>
            <a:ext cx="91771" cy="6679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14" ma:contentTypeDescription="Skapa ett nytt dokument." ma:contentTypeScope="" ma:versionID="d493629ca913517667cbe3545efaff44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83631785b90d3ae5ba1e22986ab42668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ff66ab5-b2cb-4ab2-b7b3-2feb5447f577}" ma:internalName="TaxCatchAll" ma:showField="CatchAllData" ma:web="cdf03086-2f09-4cbc-b40d-76c7fdec7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/>
        <AccountId xsi:nil="true"/>
        <AccountType/>
      </UserInfo>
    </SharedWithUsers>
    <lcf76f155ced4ddcb4097134ff3c332f xmlns="3b77f81b-143a-4b76-a6ec-660b6c811c14">
      <Terms xmlns="http://schemas.microsoft.com/office/infopath/2007/PartnerControls"/>
    </lcf76f155ced4ddcb4097134ff3c332f>
    <TaxCatchAll xmlns="cdf03086-2f09-4cbc-b40d-76c7fdec76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D938BA-1F15-4F02-A209-F7EBA4B87E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7f81b-143a-4b76-a6ec-660b6c811c14"/>
    <ds:schemaRef ds:uri="cdf03086-2f09-4cbc-b40d-76c7fdec7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df03086-2f09-4cbc-b40d-76c7fdec76ff"/>
    <ds:schemaRef ds:uri="3b77f81b-143a-4b76-a6ec-660b6c811c1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699</Words>
  <Application>Microsoft Office PowerPoint</Application>
  <PresentationFormat>Widescreen</PresentationFormat>
  <Paragraphs>139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Rapportering av egenkontroll</vt:lpstr>
      <vt:lpstr>Tillgänglighet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Tallgren Ida</cp:lastModifiedBy>
  <cp:revision>16</cp:revision>
  <dcterms:created xsi:type="dcterms:W3CDTF">2023-11-14T05:41:58Z</dcterms:created>
  <dcterms:modified xsi:type="dcterms:W3CDTF">2025-05-13T06:12:17Z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  <property fmtid="{D5CDD505-2E9C-101B-9397-08002B2CF9AE}" pid="4" name="Order">
    <vt:r8>247500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