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3"/>
  </p:notesMasterIdLst>
  <p:handoutMasterIdLst>
    <p:handoutMasterId r:id="rId14"/>
  </p:handoutMasterIdLst>
  <p:sldIdLst>
    <p:sldId id="335" r:id="rId6"/>
    <p:sldId id="562" r:id="rId7"/>
    <p:sldId id="581" r:id="rId8"/>
    <p:sldId id="563" r:id="rId9"/>
    <p:sldId id="452" r:id="rId10"/>
    <p:sldId id="579" r:id="rId11"/>
    <p:sldId id="58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1FDA45-DEA0-181E-77CE-F2541DC45569}" name="Syren Johanna" initials="SJ" userId="S::johanna.syren@ovph.fi::296bcded-0b28-487b-8f7f-00e0ddb220d6" providerId="AD"/>
  <p188:author id="{D7E0FC59-56D0-E944-DBCE-D81227EB1767}" name="Skuthälla Tanja" initials="ST" userId="S::tanja.skuthalla@ovph.fi::178ba649-bdec-4ba0-b6b5-65d2f655b5ca" providerId="AD"/>
  <p188:author id="{6301F1CE-D164-C67E-4295-DFCF520AEC02}" name="Vikman Lis-Marie" initials="VL" userId="S::lis-marie.vikman@ovph.fi::d86f3506-b3d7-48b3-8dfe-16dd9ca926eb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DC675E-054F-423F-A3B4-2565B08D4B27}" v="28" dt="2025-08-26T06:32:36.377"/>
    <p1510:client id="{F06B253C-70B1-4280-B749-ECDEC204E8B2}" v="92" dt="2025-08-26T06:18:25.8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07287CD0-055B-1411-3BB5-EC5DA7F19225}"/>
    <pc:docChg chg="addSld modSld">
      <pc:chgData name="Ivars Birgitta" userId="S::birgitta.ivars@ovph.fi::10614fc4-76b5-4e4a-9d3b-b1857b0f9423" providerId="AD" clId="Web-{07287CD0-055B-1411-3BB5-EC5DA7F19225}" dt="2025-06-17T07:38:52.574" v="168" actId="20577"/>
      <pc:docMkLst>
        <pc:docMk/>
      </pc:docMkLst>
      <pc:sldChg chg="modSp">
        <pc:chgData name="Ivars Birgitta" userId="S::birgitta.ivars@ovph.fi::10614fc4-76b5-4e4a-9d3b-b1857b0f9423" providerId="AD" clId="Web-{07287CD0-055B-1411-3BB5-EC5DA7F19225}" dt="2025-06-17T07:20:32.638" v="125" actId="20577"/>
        <pc:sldMkLst>
          <pc:docMk/>
          <pc:sldMk cId="711752635" sldId="452"/>
        </pc:sldMkLst>
        <pc:spChg chg="mod">
          <ac:chgData name="Ivars Birgitta" userId="S::birgitta.ivars@ovph.fi::10614fc4-76b5-4e4a-9d3b-b1857b0f9423" providerId="AD" clId="Web-{07287CD0-055B-1411-3BB5-EC5DA7F19225}" dt="2025-06-17T07:20:32.638" v="125" actId="20577"/>
          <ac:spMkLst>
            <pc:docMk/>
            <pc:sldMk cId="711752635" sldId="452"/>
            <ac:spMk id="9" creationId="{EAEE6F6A-6205-1327-129C-E1B04FD0B53C}"/>
          </ac:spMkLst>
        </pc:spChg>
        <pc:spChg chg="mod">
          <ac:chgData name="Ivars Birgitta" userId="S::birgitta.ivars@ovph.fi::10614fc4-76b5-4e4a-9d3b-b1857b0f9423" providerId="AD" clId="Web-{07287CD0-055B-1411-3BB5-EC5DA7F19225}" dt="2025-06-17T07:19:48.294" v="94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Ivars Birgitta" userId="S::birgitta.ivars@ovph.fi::10614fc4-76b5-4e4a-9d3b-b1857b0f9423" providerId="AD" clId="Web-{07287CD0-055B-1411-3BB5-EC5DA7F19225}" dt="2025-06-17T07:20:14.919" v="114" actId="20577"/>
          <ac:spMkLst>
            <pc:docMk/>
            <pc:sldMk cId="711752635" sldId="452"/>
            <ac:spMk id="23" creationId="{A2B0C282-0498-4433-5000-FCADF20B417A}"/>
          </ac:spMkLst>
        </pc:spChg>
      </pc:sldChg>
      <pc:sldChg chg="delSp modSp">
        <pc:chgData name="Ivars Birgitta" userId="S::birgitta.ivars@ovph.fi::10614fc4-76b5-4e4a-9d3b-b1857b0f9423" providerId="AD" clId="Web-{07287CD0-055B-1411-3BB5-EC5DA7F19225}" dt="2025-06-17T07:16:58.635" v="89" actId="20577"/>
        <pc:sldMkLst>
          <pc:docMk/>
          <pc:sldMk cId="1658591148" sldId="563"/>
        </pc:sldMkLst>
        <pc:spChg chg="mod">
          <ac:chgData name="Ivars Birgitta" userId="S::birgitta.ivars@ovph.fi::10614fc4-76b5-4e4a-9d3b-b1857b0f9423" providerId="AD" clId="Web-{07287CD0-055B-1411-3BB5-EC5DA7F19225}" dt="2025-06-17T07:15:50.494" v="86" actId="20577"/>
          <ac:spMkLst>
            <pc:docMk/>
            <pc:sldMk cId="1658591148" sldId="563"/>
            <ac:spMk id="7" creationId="{9AC55BA9-B16F-4E98-4E91-02B5932E6BEF}"/>
          </ac:spMkLst>
        </pc:spChg>
        <pc:spChg chg="mod">
          <ac:chgData name="Ivars Birgitta" userId="S::birgitta.ivars@ovph.fi::10614fc4-76b5-4e4a-9d3b-b1857b0f9423" providerId="AD" clId="Web-{07287CD0-055B-1411-3BB5-EC5DA7F19225}" dt="2025-06-17T07:16:58.635" v="89" actId="20577"/>
          <ac:spMkLst>
            <pc:docMk/>
            <pc:sldMk cId="1658591148" sldId="563"/>
            <ac:spMk id="35" creationId="{1452C5F8-1BEF-D999-6460-DAE3985EA160}"/>
          </ac:spMkLst>
        </pc:spChg>
        <pc:picChg chg="del mod">
          <ac:chgData name="Ivars Birgitta" userId="S::birgitta.ivars@ovph.fi::10614fc4-76b5-4e4a-9d3b-b1857b0f9423" providerId="AD" clId="Web-{07287CD0-055B-1411-3BB5-EC5DA7F19225}" dt="2025-06-17T07:14:02.383" v="82"/>
          <ac:picMkLst>
            <pc:docMk/>
            <pc:sldMk cId="1658591148" sldId="563"/>
            <ac:picMk id="3" creationId="{7792C610-D389-5192-6894-5FAC08B700BF}"/>
          </ac:picMkLst>
        </pc:picChg>
      </pc:sldChg>
      <pc:sldChg chg="modSp">
        <pc:chgData name="Ivars Birgitta" userId="S::birgitta.ivars@ovph.fi::10614fc4-76b5-4e4a-9d3b-b1857b0f9423" providerId="AD" clId="Web-{07287CD0-055B-1411-3BB5-EC5DA7F19225}" dt="2025-06-17T07:38:52.574" v="168" actId="20577"/>
        <pc:sldMkLst>
          <pc:docMk/>
          <pc:sldMk cId="1898354109" sldId="580"/>
        </pc:sldMkLst>
        <pc:spChg chg="mod">
          <ac:chgData name="Ivars Birgitta" userId="S::birgitta.ivars@ovph.fi::10614fc4-76b5-4e4a-9d3b-b1857b0f9423" providerId="AD" clId="Web-{07287CD0-055B-1411-3BB5-EC5DA7F19225}" dt="2025-06-17T07:24:19.297" v="129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Ivars Birgitta" userId="S::birgitta.ivars@ovph.fi::10614fc4-76b5-4e4a-9d3b-b1857b0f9423" providerId="AD" clId="Web-{07287CD0-055B-1411-3BB5-EC5DA7F19225}" dt="2025-06-17T07:38:52.574" v="168" actId="20577"/>
          <ac:spMkLst>
            <pc:docMk/>
            <pc:sldMk cId="1898354109" sldId="580"/>
            <ac:spMk id="19" creationId="{1CE3ECC4-2766-0EF7-1123-7E6207D264DE}"/>
          </ac:spMkLst>
        </pc:spChg>
      </pc:sldChg>
      <pc:sldChg chg="modSp">
        <pc:chgData name="Ivars Birgitta" userId="S::birgitta.ivars@ovph.fi::10614fc4-76b5-4e4a-9d3b-b1857b0f9423" providerId="AD" clId="Web-{07287CD0-055B-1411-3BB5-EC5DA7F19225}" dt="2025-06-17T07:12:44.835" v="75"/>
        <pc:sldMkLst>
          <pc:docMk/>
          <pc:sldMk cId="3408245067" sldId="581"/>
        </pc:sldMkLst>
        <pc:graphicFrameChg chg="mod modGraphic">
          <ac:chgData name="Ivars Birgitta" userId="S::birgitta.ivars@ovph.fi::10614fc4-76b5-4e4a-9d3b-b1857b0f9423" providerId="AD" clId="Web-{07287CD0-055B-1411-3BB5-EC5DA7F19225}" dt="2025-06-17T07:09:40.552" v="59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mod modGraphic">
          <ac:chgData name="Ivars Birgitta" userId="S::birgitta.ivars@ovph.fi::10614fc4-76b5-4e4a-9d3b-b1857b0f9423" providerId="AD" clId="Web-{07287CD0-055B-1411-3BB5-EC5DA7F19225}" dt="2025-06-17T07:12:44.835" v="75"/>
          <ac:graphicFrameMkLst>
            <pc:docMk/>
            <pc:sldMk cId="3408245067" sldId="581"/>
            <ac:graphicFrameMk id="4" creationId="{8117868E-BE0F-07DE-AEAB-9693C56079A9}"/>
          </ac:graphicFrameMkLst>
        </pc:graphicFrameChg>
      </pc:sldChg>
      <pc:sldChg chg="addSp modSp new mod modClrScheme chgLayout">
        <pc:chgData name="Ivars Birgitta" userId="S::birgitta.ivars@ovph.fi::10614fc4-76b5-4e4a-9d3b-b1857b0f9423" providerId="AD" clId="Web-{07287CD0-055B-1411-3BB5-EC5DA7F19225}" dt="2025-06-17T07:13:48.398" v="80"/>
        <pc:sldMkLst>
          <pc:docMk/>
          <pc:sldMk cId="1712777119" sldId="582"/>
        </pc:sldMkLst>
        <pc:spChg chg="mod ord">
          <ac:chgData name="Ivars Birgitta" userId="S::birgitta.ivars@ovph.fi::10614fc4-76b5-4e4a-9d3b-b1857b0f9423" providerId="AD" clId="Web-{07287CD0-055B-1411-3BB5-EC5DA7F19225}" dt="2025-06-17T07:13:31.633" v="78"/>
          <ac:spMkLst>
            <pc:docMk/>
            <pc:sldMk cId="1712777119" sldId="582"/>
            <ac:spMk id="2" creationId="{2DF2D2BE-F489-D52C-4230-2D53B90E7D88}"/>
          </ac:spMkLst>
        </pc:spChg>
        <pc:spChg chg="add mod ord">
          <ac:chgData name="Ivars Birgitta" userId="S::birgitta.ivars@ovph.fi::10614fc4-76b5-4e4a-9d3b-b1857b0f9423" providerId="AD" clId="Web-{07287CD0-055B-1411-3BB5-EC5DA7F19225}" dt="2025-06-17T07:13:47.727" v="79" actId="20577"/>
          <ac:spMkLst>
            <pc:docMk/>
            <pc:sldMk cId="1712777119" sldId="582"/>
            <ac:spMk id="3" creationId="{7763E72F-1AD5-1941-904B-9C362AF6BF53}"/>
          </ac:spMkLst>
        </pc:spChg>
        <pc:picChg chg="add">
          <ac:chgData name="Ivars Birgitta" userId="S::birgitta.ivars@ovph.fi::10614fc4-76b5-4e4a-9d3b-b1857b0f9423" providerId="AD" clId="Web-{07287CD0-055B-1411-3BB5-EC5DA7F19225}" dt="2025-06-17T07:13:48.398" v="80"/>
          <ac:picMkLst>
            <pc:docMk/>
            <pc:sldMk cId="1712777119" sldId="582"/>
            <ac:picMk id="5" creationId="{13C37490-49B7-BBAD-9D36-14844CD94BDE}"/>
          </ac:picMkLst>
        </pc:picChg>
      </pc:sldChg>
    </pc:docChg>
  </pc:docChgLst>
  <pc:docChgLst>
    <pc:chgData name="Ivars Birgitta" userId="S::birgitta.ivars@ovph.fi::10614fc4-76b5-4e4a-9d3b-b1857b0f9423" providerId="AD" clId="Web-{DF9F37C9-EC5F-91C9-B60D-8B16AF65650E}"/>
    <pc:docChg chg="modSld">
      <pc:chgData name="Ivars Birgitta" userId="S::birgitta.ivars@ovph.fi::10614fc4-76b5-4e4a-9d3b-b1857b0f9423" providerId="AD" clId="Web-{DF9F37C9-EC5F-91C9-B60D-8B16AF65650E}" dt="2025-06-02T07:36:29.959" v="1"/>
      <pc:docMkLst>
        <pc:docMk/>
      </pc:docMkLst>
      <pc:sldChg chg="modSp">
        <pc:chgData name="Ivars Birgitta" userId="S::birgitta.ivars@ovph.fi::10614fc4-76b5-4e4a-9d3b-b1857b0f9423" providerId="AD" clId="Web-{DF9F37C9-EC5F-91C9-B60D-8B16AF65650E}" dt="2025-06-02T07:36:29.959" v="1"/>
        <pc:sldMkLst>
          <pc:docMk/>
          <pc:sldMk cId="3408245067" sldId="581"/>
        </pc:sldMkLst>
        <pc:graphicFrameChg chg="mod modGraphic">
          <ac:chgData name="Ivars Birgitta" userId="S::birgitta.ivars@ovph.fi::10614fc4-76b5-4e4a-9d3b-b1857b0f9423" providerId="AD" clId="Web-{DF9F37C9-EC5F-91C9-B60D-8B16AF65650E}" dt="2025-06-02T07:36:29.959" v="1"/>
          <ac:graphicFrameMkLst>
            <pc:docMk/>
            <pc:sldMk cId="3408245067" sldId="581"/>
            <ac:graphicFrameMk id="3" creationId="{81BD9B4F-091F-DC2E-A05C-543D8D63B233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69B270EF-3517-4B13-9CDD-6E482CE6ADD3}"/>
    <pc:docChg chg="modSld">
      <pc:chgData name="Vikman Lis-Marie" userId="S::lis-marie.vikman@ovph.fi::d86f3506-b3d7-48b3-8dfe-16dd9ca926eb" providerId="AD" clId="Web-{69B270EF-3517-4B13-9CDD-6E482CE6ADD3}" dt="2025-05-16T11:14:45.066" v="2" actId="20577"/>
      <pc:docMkLst>
        <pc:docMk/>
      </pc:docMkLst>
      <pc:sldChg chg="modSp">
        <pc:chgData name="Vikman Lis-Marie" userId="S::lis-marie.vikman@ovph.fi::d86f3506-b3d7-48b3-8dfe-16dd9ca926eb" providerId="AD" clId="Web-{69B270EF-3517-4B13-9CDD-6E482CE6ADD3}" dt="2025-05-16T11:14:45.066" v="2" actId="20577"/>
        <pc:sldMkLst>
          <pc:docMk/>
          <pc:sldMk cId="711752635" sldId="452"/>
        </pc:sldMkLst>
        <pc:spChg chg="mod">
          <ac:chgData name="Vikman Lis-Marie" userId="S::lis-marie.vikman@ovph.fi::d86f3506-b3d7-48b3-8dfe-16dd9ca926eb" providerId="AD" clId="Web-{69B270EF-3517-4B13-9CDD-6E482CE6ADD3}" dt="2025-05-16T11:14:45.066" v="2" actId="20577"/>
          <ac:spMkLst>
            <pc:docMk/>
            <pc:sldMk cId="711752635" sldId="452"/>
            <ac:spMk id="23" creationId="{A2B0C282-0498-4433-5000-FCADF20B417A}"/>
          </ac:spMkLst>
        </pc:spChg>
      </pc:sldChg>
    </pc:docChg>
  </pc:docChgLst>
  <pc:docChgLst>
    <pc:chgData name="Vikman Lis-Marie" userId="S::lis-marie.vikman@ovph.fi::d86f3506-b3d7-48b3-8dfe-16dd9ca926eb" providerId="AD" clId="Web-{09A26AB2-5677-982E-0766-1D9944ED247F}"/>
    <pc:docChg chg="modSld">
      <pc:chgData name="Vikman Lis-Marie" userId="S::lis-marie.vikman@ovph.fi::d86f3506-b3d7-48b3-8dfe-16dd9ca926eb" providerId="AD" clId="Web-{09A26AB2-5677-982E-0766-1D9944ED247F}" dt="2025-05-15T09:04:30.542" v="142" actId="20577"/>
      <pc:docMkLst>
        <pc:docMk/>
      </pc:docMkLst>
      <pc:sldChg chg="modSp">
        <pc:chgData name="Vikman Lis-Marie" userId="S::lis-marie.vikman@ovph.fi::d86f3506-b3d7-48b3-8dfe-16dd9ca926eb" providerId="AD" clId="Web-{09A26AB2-5677-982E-0766-1D9944ED247F}" dt="2025-05-15T09:04:30.542" v="142" actId="20577"/>
        <pc:sldMkLst>
          <pc:docMk/>
          <pc:sldMk cId="711752635" sldId="452"/>
        </pc:sldMkLst>
        <pc:spChg chg="mod">
          <ac:chgData name="Vikman Lis-Marie" userId="S::lis-marie.vikman@ovph.fi::d86f3506-b3d7-48b3-8dfe-16dd9ca926eb" providerId="AD" clId="Web-{09A26AB2-5677-982E-0766-1D9944ED247F}" dt="2025-05-15T09:04:30.542" v="142" actId="20577"/>
          <ac:spMkLst>
            <pc:docMk/>
            <pc:sldMk cId="711752635" sldId="452"/>
            <ac:spMk id="9" creationId="{EAEE6F6A-6205-1327-129C-E1B04FD0B53C}"/>
          </ac:spMkLst>
        </pc:spChg>
      </pc:sldChg>
      <pc:sldChg chg="modSp">
        <pc:chgData name="Vikman Lis-Marie" userId="S::lis-marie.vikman@ovph.fi::d86f3506-b3d7-48b3-8dfe-16dd9ca926eb" providerId="AD" clId="Web-{09A26AB2-5677-982E-0766-1D9944ED247F}" dt="2025-05-15T09:01:19.537" v="129"/>
        <pc:sldMkLst>
          <pc:docMk/>
          <pc:sldMk cId="550267891" sldId="562"/>
        </pc:sldMkLst>
        <pc:graphicFrameChg chg="mod modGraphic">
          <ac:chgData name="Vikman Lis-Marie" userId="S::lis-marie.vikman@ovph.fi::d86f3506-b3d7-48b3-8dfe-16dd9ca926eb" providerId="AD" clId="Web-{09A26AB2-5677-982E-0766-1D9944ED247F}" dt="2025-05-15T09:01:19.537" v="129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modSp">
        <pc:chgData name="Vikman Lis-Marie" userId="S::lis-marie.vikman@ovph.fi::d86f3506-b3d7-48b3-8dfe-16dd9ca926eb" providerId="AD" clId="Web-{09A26AB2-5677-982E-0766-1D9944ED247F}" dt="2025-05-15T09:03:51.072" v="140" actId="20577"/>
        <pc:sldMkLst>
          <pc:docMk/>
          <pc:sldMk cId="1658591148" sldId="563"/>
        </pc:sldMkLst>
        <pc:spChg chg="mod">
          <ac:chgData name="Vikman Lis-Marie" userId="S::lis-marie.vikman@ovph.fi::d86f3506-b3d7-48b3-8dfe-16dd9ca926eb" providerId="AD" clId="Web-{09A26AB2-5677-982E-0766-1D9944ED247F}" dt="2025-05-15T09:03:51.072" v="140" actId="20577"/>
          <ac:spMkLst>
            <pc:docMk/>
            <pc:sldMk cId="1658591148" sldId="563"/>
            <ac:spMk id="35" creationId="{1452C5F8-1BEF-D999-6460-DAE3985EA160}"/>
          </ac:spMkLst>
        </pc:spChg>
      </pc:sldChg>
    </pc:docChg>
  </pc:docChgLst>
  <pc:docChgLst>
    <pc:chgData name="Syren Johanna" userId="S::johanna.syren@ovph.fi::296bcded-0b28-487b-8f7f-00e0ddb220d6" providerId="AD" clId="Web-{4150BEC5-01B4-D9D7-B8BD-CA145FE5148C}"/>
    <pc:docChg chg="mod">
      <pc:chgData name="Syren Johanna" userId="S::johanna.syren@ovph.fi::296bcded-0b28-487b-8f7f-00e0ddb220d6" providerId="AD" clId="Web-{4150BEC5-01B4-D9D7-B8BD-CA145FE5148C}" dt="2025-05-15T10:57:03.672" v="0"/>
      <pc:docMkLst>
        <pc:docMk/>
      </pc:docMkLst>
    </pc:docChg>
  </pc:docChgLst>
  <pc:docChgLst>
    <pc:chgData name="Granö Anna" userId="a50b3b0e-1daf-4c22-886c-a5e083b43703" providerId="ADAL" clId="{7B9CEC5E-E163-4A8A-A55E-B7C21E99D9CC}"/>
    <pc:docChg chg="undo custSel modSld modMainMaster">
      <pc:chgData name="Granö Anna" userId="a50b3b0e-1daf-4c22-886c-a5e083b43703" providerId="ADAL" clId="{7B9CEC5E-E163-4A8A-A55E-B7C21E99D9CC}" dt="2025-04-15T08:29:00.557" v="1009" actId="20577"/>
      <pc:docMkLst>
        <pc:docMk/>
      </pc:docMkLst>
      <pc:sldChg chg="modSp mod">
        <pc:chgData name="Granö Anna" userId="a50b3b0e-1daf-4c22-886c-a5e083b43703" providerId="ADAL" clId="{7B9CEC5E-E163-4A8A-A55E-B7C21E99D9CC}" dt="2025-04-15T08:16:47.777" v="757"/>
        <pc:sldMkLst>
          <pc:docMk/>
          <pc:sldMk cId="3176692888" sldId="335"/>
        </pc:sldMkLst>
        <pc:spChg chg="mod">
          <ac:chgData name="Granö Anna" userId="a50b3b0e-1daf-4c22-886c-a5e083b43703" providerId="ADAL" clId="{7B9CEC5E-E163-4A8A-A55E-B7C21E99D9CC}" dt="2025-04-15T08:16:47.777" v="757"/>
          <ac:spMkLst>
            <pc:docMk/>
            <pc:sldMk cId="3176692888" sldId="335"/>
            <ac:spMk id="3" creationId="{CE2751FD-BF62-47E2-835B-FEDE70EA777A}"/>
          </ac:spMkLst>
        </pc:spChg>
      </pc:sldChg>
      <pc:sldChg chg="delSp modSp mod">
        <pc:chgData name="Granö Anna" userId="a50b3b0e-1daf-4c22-886c-a5e083b43703" providerId="ADAL" clId="{7B9CEC5E-E163-4A8A-A55E-B7C21E99D9CC}" dt="2025-04-15T08:25:38.352" v="955" actId="20577"/>
        <pc:sldMkLst>
          <pc:docMk/>
          <pc:sldMk cId="711752635" sldId="452"/>
        </pc:sldMkLst>
        <pc:spChg chg="mod">
          <ac:chgData name="Granö Anna" userId="a50b3b0e-1daf-4c22-886c-a5e083b43703" providerId="ADAL" clId="{7B9CEC5E-E163-4A8A-A55E-B7C21E99D9CC}" dt="2025-04-15T08:24:36.241" v="928" actId="20577"/>
          <ac:spMkLst>
            <pc:docMk/>
            <pc:sldMk cId="711752635" sldId="452"/>
            <ac:spMk id="4" creationId="{88AD95C6-BCA0-C11E-FFBC-ADDBE23D28ED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5" creationId="{6EB7A05C-2C4D-C2AF-9E93-7DC0CF2BE7B7}"/>
          </ac:spMkLst>
        </pc:spChg>
        <pc:spChg chg="mod">
          <ac:chgData name="Granö Anna" userId="a50b3b0e-1daf-4c22-886c-a5e083b43703" providerId="ADAL" clId="{7B9CEC5E-E163-4A8A-A55E-B7C21E99D9CC}" dt="2025-04-15T08:25:16.077" v="936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7B9CEC5E-E163-4A8A-A55E-B7C21E99D9CC}" dt="2025-04-15T08:25:18.925" v="938" actId="20577"/>
          <ac:spMkLst>
            <pc:docMk/>
            <pc:sldMk cId="711752635" sldId="452"/>
            <ac:spMk id="8" creationId="{E813F58C-C780-EB84-E9DC-197FFF85751B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Granö Anna" userId="a50b3b0e-1daf-4c22-886c-a5e083b43703" providerId="ADAL" clId="{7B9CEC5E-E163-4A8A-A55E-B7C21E99D9CC}" dt="2025-04-15T08:25:22.564" v="940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7B9CEC5E-E163-4A8A-A55E-B7C21E99D9CC}" dt="2025-04-15T08:25:27.213" v="945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7B9CEC5E-E163-4A8A-A55E-B7C21E99D9CC}" dt="2025-04-15T08:24:46.653" v="930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Granö Anna" userId="a50b3b0e-1daf-4c22-886c-a5e083b43703" providerId="ADAL" clId="{7B9CEC5E-E163-4A8A-A55E-B7C21E99D9CC}" dt="2025-04-15T07:00:27.943" v="531" actId="20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7B9CEC5E-E163-4A8A-A55E-B7C21E99D9CC}" dt="2025-04-15T08:25:38.352" v="955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7B9CEC5E-E163-4A8A-A55E-B7C21E99D9CC}" dt="2025-04-15T08:25:33.918" v="951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7B9CEC5E-E163-4A8A-A55E-B7C21E99D9CC}" dt="2025-04-15T08:25:31.668" v="949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7B9CEC5E-E163-4A8A-A55E-B7C21E99D9CC}" dt="2025-04-15T08:25:29.924" v="947" actId="20577"/>
          <ac:spMkLst>
            <pc:docMk/>
            <pc:sldMk cId="711752635" sldId="452"/>
            <ac:spMk id="17" creationId="{DF3BAA92-15CD-634E-EE8B-B88EC1158307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25" creationId="{937910F3-3A93-2051-C0E5-362022F08C5D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27" creationId="{969C7632-2037-DC81-7947-77FA212BAD99}"/>
          </ac:spMkLst>
        </pc:spChg>
      </pc:sldChg>
      <pc:sldChg chg="addSp modSp mod">
        <pc:chgData name="Granö Anna" userId="a50b3b0e-1daf-4c22-886c-a5e083b43703" providerId="ADAL" clId="{7B9CEC5E-E163-4A8A-A55E-B7C21E99D9CC}" dt="2025-04-15T08:21:29.704" v="860" actId="1076"/>
        <pc:sldMkLst>
          <pc:docMk/>
          <pc:sldMk cId="550267891" sldId="562"/>
        </pc:sldMkLst>
        <pc:spChg chg="mod">
          <ac:chgData name="Granö Anna" userId="a50b3b0e-1daf-4c22-886c-a5e083b43703" providerId="ADAL" clId="{7B9CEC5E-E163-4A8A-A55E-B7C21E99D9CC}" dt="2025-04-15T08:20:50.265" v="855" actId="14100"/>
          <ac:spMkLst>
            <pc:docMk/>
            <pc:sldMk cId="550267891" sldId="562"/>
            <ac:spMk id="3" creationId="{BABB2387-2008-57CC-BB4A-9597C1A90501}"/>
          </ac:spMkLst>
        </pc:spChg>
        <pc:spChg chg="add mod">
          <ac:chgData name="Granö Anna" userId="a50b3b0e-1daf-4c22-886c-a5e083b43703" providerId="ADAL" clId="{7B9CEC5E-E163-4A8A-A55E-B7C21E99D9CC}" dt="2025-04-15T08:21:29.704" v="860" actId="1076"/>
          <ac:spMkLst>
            <pc:docMk/>
            <pc:sldMk cId="550267891" sldId="562"/>
            <ac:spMk id="4" creationId="{A5EE4A30-4B57-7112-9FB1-16FA454C9634}"/>
          </ac:spMkLst>
        </pc:spChg>
        <pc:spChg chg="add 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5" creationId="{2E2388DC-F395-3345-22DD-6334E7FB099F}"/>
          </ac:spMkLst>
        </pc:spChg>
        <pc:spChg chg="add mod">
          <ac:chgData name="Granö Anna" userId="a50b3b0e-1daf-4c22-886c-a5e083b43703" providerId="ADAL" clId="{7B9CEC5E-E163-4A8A-A55E-B7C21E99D9CC}" dt="2025-04-15T08:21:29.704" v="860" actId="1076"/>
          <ac:spMkLst>
            <pc:docMk/>
            <pc:sldMk cId="550267891" sldId="562"/>
            <ac:spMk id="6" creationId="{A5BD0A43-461C-CEE9-EF08-E4B34E74ECEB}"/>
          </ac:spMkLst>
        </pc:spChg>
        <pc:spChg chg="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7B9CEC5E-E163-4A8A-A55E-B7C21E99D9CC}" dt="2025-04-15T08:24:09.212" v="926" actId="207"/>
        <pc:sldMkLst>
          <pc:docMk/>
          <pc:sldMk cId="1658591148" sldId="563"/>
        </pc:sldMkLst>
        <pc:spChg chg="mod">
          <ac:chgData name="Granö Anna" userId="a50b3b0e-1daf-4c22-886c-a5e083b43703" providerId="ADAL" clId="{7B9CEC5E-E163-4A8A-A55E-B7C21E99D9CC}" dt="2025-04-15T06:59:37.821" v="524" actId="20577"/>
          <ac:spMkLst>
            <pc:docMk/>
            <pc:sldMk cId="1658591148" sldId="563"/>
            <ac:spMk id="2" creationId="{00000000-0000-0000-0000-000000000000}"/>
          </ac:spMkLst>
        </pc:spChg>
        <pc:spChg chg="add mod">
          <ac:chgData name="Granö Anna" userId="a50b3b0e-1daf-4c22-886c-a5e083b43703" providerId="ADAL" clId="{7B9CEC5E-E163-4A8A-A55E-B7C21E99D9CC}" dt="2025-04-15T06:58:39.846" v="513" actId="34135"/>
          <ac:spMkLst>
            <pc:docMk/>
            <pc:sldMk cId="1658591148" sldId="563"/>
            <ac:spMk id="3" creationId="{79652E28-B745-3928-E8F9-571AF58C9657}"/>
          </ac:spMkLst>
        </pc:spChg>
        <pc:spChg chg="add mod">
          <ac:chgData name="Granö Anna" userId="a50b3b0e-1daf-4c22-886c-a5e083b43703" providerId="ADAL" clId="{7B9CEC5E-E163-4A8A-A55E-B7C21E99D9CC}" dt="2025-04-15T08:23:17.884" v="901" actId="20577"/>
          <ac:spMkLst>
            <pc:docMk/>
            <pc:sldMk cId="1658591148" sldId="563"/>
            <ac:spMk id="6" creationId="{CBB4EE3C-D6C8-35F7-B859-A76FC4BC436E}"/>
          </ac:spMkLst>
        </pc:spChg>
        <pc:spChg chg="mod">
          <ac:chgData name="Granö Anna" userId="a50b3b0e-1daf-4c22-886c-a5e083b43703" providerId="ADAL" clId="{7B9CEC5E-E163-4A8A-A55E-B7C21E99D9CC}" dt="2025-04-15T08:23:55.187" v="924" actId="255"/>
          <ac:spMkLst>
            <pc:docMk/>
            <pc:sldMk cId="1658591148" sldId="563"/>
            <ac:spMk id="7" creationId="{9AC55BA9-B16F-4E98-4E91-02B5932E6BEF}"/>
          </ac:spMkLst>
        </pc:spChg>
        <pc:spChg chg="del">
          <ac:chgData name="Granö Anna" userId="a50b3b0e-1daf-4c22-886c-a5e083b43703" providerId="ADAL" clId="{7B9CEC5E-E163-4A8A-A55E-B7C21E99D9CC}" dt="2025-04-15T06:53:08.289" v="271" actId="478"/>
          <ac:spMkLst>
            <pc:docMk/>
            <pc:sldMk cId="1658591148" sldId="563"/>
            <ac:spMk id="8" creationId="{4CD06B2D-953A-6960-8AC0-E93428B9458C}"/>
          </ac:spMkLst>
        </pc:spChg>
        <pc:spChg chg="add mod">
          <ac:chgData name="Granö Anna" userId="a50b3b0e-1daf-4c22-886c-a5e083b43703" providerId="ADAL" clId="{7B9CEC5E-E163-4A8A-A55E-B7C21E99D9CC}" dt="2025-04-15T06:58:39.846" v="513" actId="34135"/>
          <ac:spMkLst>
            <pc:docMk/>
            <pc:sldMk cId="1658591148" sldId="563"/>
            <ac:spMk id="9" creationId="{652443FC-DDA6-18FA-E840-3D9B20FDFE4F}"/>
          </ac:spMkLst>
        </pc:spChg>
        <pc:spChg chg="add mod">
          <ac:chgData name="Granö Anna" userId="a50b3b0e-1daf-4c22-886c-a5e083b43703" providerId="ADAL" clId="{7B9CEC5E-E163-4A8A-A55E-B7C21E99D9CC}" dt="2025-04-15T08:23:24.141" v="903" actId="20577"/>
          <ac:spMkLst>
            <pc:docMk/>
            <pc:sldMk cId="1658591148" sldId="563"/>
            <ac:spMk id="10" creationId="{15B7C989-185B-85F5-B8E3-0040D19F2F62}"/>
          </ac:spMkLst>
        </pc:spChg>
        <pc:spChg chg="mod">
          <ac:chgData name="Granö Anna" userId="a50b3b0e-1daf-4c22-886c-a5e083b43703" providerId="ADAL" clId="{7B9CEC5E-E163-4A8A-A55E-B7C21E99D9CC}" dt="2025-04-15T08:23:09.529" v="899" actId="20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Granö Anna" userId="a50b3b0e-1daf-4c22-886c-a5e083b43703" providerId="ADAL" clId="{7B9CEC5E-E163-4A8A-A55E-B7C21E99D9CC}" dt="2025-04-15T08:21:50.556" v="863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Granö Anna" userId="a50b3b0e-1daf-4c22-886c-a5e083b43703" providerId="ADAL" clId="{7B9CEC5E-E163-4A8A-A55E-B7C21E99D9CC}" dt="2025-04-15T06:58:39.846" v="513" actId="34135"/>
          <ac:spMkLst>
            <pc:docMk/>
            <pc:sldMk cId="1658591148" sldId="563"/>
            <ac:spMk id="34" creationId="{9C73870F-CF5C-763D-46FF-436B85E5F74E}"/>
          </ac:spMkLst>
        </pc:spChg>
        <pc:spChg chg="mod">
          <ac:chgData name="Granö Anna" userId="a50b3b0e-1daf-4c22-886c-a5e083b43703" providerId="ADAL" clId="{7B9CEC5E-E163-4A8A-A55E-B7C21E99D9CC}" dt="2025-04-15T08:23:28.596" v="905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Granö Anna" userId="a50b3b0e-1daf-4c22-886c-a5e083b43703" providerId="ADAL" clId="{7B9CEC5E-E163-4A8A-A55E-B7C21E99D9CC}" dt="2025-04-15T06:58:53.083" v="516" actId="34135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Granö Anna" userId="a50b3b0e-1daf-4c22-886c-a5e083b43703" providerId="ADAL" clId="{7B9CEC5E-E163-4A8A-A55E-B7C21E99D9CC}" dt="2025-04-15T08:24:09.212" v="926" actId="207"/>
          <ac:spMkLst>
            <pc:docMk/>
            <pc:sldMk cId="1658591148" sldId="563"/>
            <ac:spMk id="40" creationId="{233BE2CB-1BD5-02F1-2A4E-9C3523AF8EDA}"/>
          </ac:spMkLst>
        </pc:spChg>
        <pc:graphicFrameChg chg="del">
          <ac:chgData name="Granö Anna" userId="a50b3b0e-1daf-4c22-886c-a5e083b43703" providerId="ADAL" clId="{7B9CEC5E-E163-4A8A-A55E-B7C21E99D9CC}" dt="2025-04-15T06:53:08.289" v="271" actId="478"/>
          <ac:graphicFrameMkLst>
            <pc:docMk/>
            <pc:sldMk cId="1658591148" sldId="563"/>
            <ac:graphicFrameMk id="4" creationId="{978D73C4-AB78-1551-1C4B-BAD539B0D377}"/>
          </ac:graphicFrameMkLst>
        </pc:graphicFrameChg>
        <pc:graphicFrameChg chg="mod">
          <ac:chgData name="Granö Anna" userId="a50b3b0e-1daf-4c22-886c-a5e083b43703" providerId="ADAL" clId="{7B9CEC5E-E163-4A8A-A55E-B7C21E99D9CC}" dt="2025-04-15T08:22:51.094" v="896" actId="962"/>
          <ac:graphicFrameMkLst>
            <pc:docMk/>
            <pc:sldMk cId="1658591148" sldId="563"/>
            <ac:graphicFrameMk id="5" creationId="{00000000-0000-0000-0000-000000000000}"/>
          </ac:graphicFrameMkLst>
        </pc:graphicFrameChg>
      </pc:sldChg>
      <pc:sldChg chg="modSp mod">
        <pc:chgData name="Granö Anna" userId="a50b3b0e-1daf-4c22-886c-a5e083b43703" providerId="ADAL" clId="{7B9CEC5E-E163-4A8A-A55E-B7C21E99D9CC}" dt="2025-04-15T08:27:34.052" v="981" actId="34135"/>
        <pc:sldMkLst>
          <pc:docMk/>
          <pc:sldMk cId="2238526492" sldId="579"/>
        </pc:sldMkLst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3" creationId="{BABB2387-2008-57CC-BB4A-9597C1A90501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7B9CEC5E-E163-4A8A-A55E-B7C21E99D9CC}" dt="2025-04-15T08:27:09.047" v="978" actId="1076"/>
          <ac:spMkLst>
            <pc:docMk/>
            <pc:sldMk cId="2238526492" sldId="579"/>
            <ac:spMk id="6" creationId="{FD3D0E33-C044-69BA-5072-E7EA05E13A9E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7B9CEC5E-E163-4A8A-A55E-B7C21E99D9CC}" dt="2025-04-15T08:29:00.557" v="1009" actId="20577"/>
        <pc:sldMkLst>
          <pc:docMk/>
          <pc:sldMk cId="1898354109" sldId="580"/>
        </pc:sldMkLst>
        <pc:spChg chg="add del mod">
          <ac:chgData name="Granö Anna" userId="a50b3b0e-1daf-4c22-886c-a5e083b43703" providerId="ADAL" clId="{7B9CEC5E-E163-4A8A-A55E-B7C21E99D9CC}" dt="2025-04-15T07:12:38.593" v="751" actId="478"/>
          <ac:spMkLst>
            <pc:docMk/>
            <pc:sldMk cId="1898354109" sldId="580"/>
            <ac:spMk id="3" creationId="{9A8E8863-0755-8129-434A-C38D10F85984}"/>
          </ac:spMkLst>
        </pc:spChg>
        <pc:spChg chg="mod">
          <ac:chgData name="Granö Anna" userId="a50b3b0e-1daf-4c22-886c-a5e083b43703" providerId="ADAL" clId="{7B9CEC5E-E163-4A8A-A55E-B7C21E99D9CC}" dt="2025-04-15T08:28:10.085" v="993" actId="5793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7B9CEC5E-E163-4A8A-A55E-B7C21E99D9CC}" dt="2025-04-15T08:27:48.504" v="984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Granö Anna" userId="a50b3b0e-1daf-4c22-886c-a5e083b43703" providerId="ADAL" clId="{7B9CEC5E-E163-4A8A-A55E-B7C21E99D9CC}" dt="2025-04-15T08:28:14.711" v="995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Granö Anna" userId="a50b3b0e-1daf-4c22-886c-a5e083b43703" providerId="ADAL" clId="{7B9CEC5E-E163-4A8A-A55E-B7C21E99D9CC}" dt="2025-04-15T08:27:42.333" v="983" actId="20577"/>
          <ac:spMkLst>
            <pc:docMk/>
            <pc:sldMk cId="1898354109" sldId="580"/>
            <ac:spMk id="19" creationId="{1CE3ECC4-2766-0EF7-1123-7E6207D264DE}"/>
          </ac:spMkLst>
        </pc:spChg>
        <pc:spChg chg="mod">
          <ac:chgData name="Granö Anna" userId="a50b3b0e-1daf-4c22-886c-a5e083b43703" providerId="ADAL" clId="{7B9CEC5E-E163-4A8A-A55E-B7C21E99D9CC}" dt="2025-04-15T08:29:00.557" v="1009" actId="20577"/>
          <ac:spMkLst>
            <pc:docMk/>
            <pc:sldMk cId="1898354109" sldId="580"/>
            <ac:spMk id="40" creationId="{233BE2CB-1BD5-02F1-2A4E-9C3523AF8EDA}"/>
          </ac:spMkLst>
        </pc:spChg>
      </pc:sldChg>
      <pc:sldMasterChg chg="modSldLayout">
        <pc:chgData name="Granö Anna" userId="a50b3b0e-1daf-4c22-886c-a5e083b43703" providerId="ADAL" clId="{7B9CEC5E-E163-4A8A-A55E-B7C21E99D9CC}" dt="2025-04-15T07:12:43.720" v="752" actId="478"/>
        <pc:sldMasterMkLst>
          <pc:docMk/>
          <pc:sldMasterMk cId="3175496899" sldId="2147483710"/>
        </pc:sldMasterMkLst>
        <pc:sldLayoutChg chg="addSp modSp mod">
          <pc:chgData name="Granö Anna" userId="a50b3b0e-1daf-4c22-886c-a5e083b43703" providerId="ADAL" clId="{7B9CEC5E-E163-4A8A-A55E-B7C21E99D9CC}" dt="2025-04-15T06:55:04.991" v="299" actId="1076"/>
          <pc:sldLayoutMkLst>
            <pc:docMk/>
            <pc:sldMasterMk cId="3175496899" sldId="2147483710"/>
            <pc:sldLayoutMk cId="521193690" sldId="2147483729"/>
          </pc:sldLayoutMkLst>
          <pc:cxnChg chg="add mod">
            <ac:chgData name="Granö Anna" userId="a50b3b0e-1daf-4c22-886c-a5e083b43703" providerId="ADAL" clId="{7B9CEC5E-E163-4A8A-A55E-B7C21E99D9CC}" dt="2025-04-15T06:54:27.287" v="282" actId="1076"/>
            <ac:cxnSpMkLst>
              <pc:docMk/>
              <pc:sldMasterMk cId="3175496899" sldId="2147483710"/>
              <pc:sldLayoutMk cId="521193690" sldId="2147483729"/>
              <ac:cxnSpMk id="3" creationId="{9311F27B-FC4E-C5AA-EA9F-1005AF046BBB}"/>
            </ac:cxnSpMkLst>
          </pc:cxnChg>
          <pc:cxnChg chg="mod">
            <ac:chgData name="Granö Anna" userId="a50b3b0e-1daf-4c22-886c-a5e083b43703" providerId="ADAL" clId="{7B9CEC5E-E163-4A8A-A55E-B7C21E99D9CC}" dt="2025-04-15T06:53:13.381" v="272" actId="1076"/>
            <ac:cxnSpMkLst>
              <pc:docMk/>
              <pc:sldMasterMk cId="3175496899" sldId="2147483710"/>
              <pc:sldLayoutMk cId="521193690" sldId="2147483729"/>
              <ac:cxnSpMk id="5" creationId="{A5412B49-581C-835D-8C01-D82A94FB7DC4}"/>
            </ac:cxnSpMkLst>
          </pc:cxnChg>
          <pc:cxnChg chg="mod">
            <ac:chgData name="Granö Anna" userId="a50b3b0e-1daf-4c22-886c-a5e083b43703" providerId="ADAL" clId="{7B9CEC5E-E163-4A8A-A55E-B7C21E99D9CC}" dt="2025-04-15T06:53:42.851" v="278" actId="1076"/>
            <ac:cxnSpMkLst>
              <pc:docMk/>
              <pc:sldMasterMk cId="3175496899" sldId="2147483710"/>
              <pc:sldLayoutMk cId="521193690" sldId="2147483729"/>
              <ac:cxnSpMk id="20" creationId="{9ACC7CAA-3A95-8BEA-AD51-82BA742430DF}"/>
            </ac:cxnSpMkLst>
          </pc:cxnChg>
          <pc:cxnChg chg="mod">
            <ac:chgData name="Granö Anna" userId="a50b3b0e-1daf-4c22-886c-a5e083b43703" providerId="ADAL" clId="{7B9CEC5E-E163-4A8A-A55E-B7C21E99D9CC}" dt="2025-04-15T06:54:48.166" v="288" actId="1076"/>
            <ac:cxnSpMkLst>
              <pc:docMk/>
              <pc:sldMasterMk cId="3175496899" sldId="2147483710"/>
              <pc:sldLayoutMk cId="521193690" sldId="2147483729"/>
              <ac:cxnSpMk id="23" creationId="{A0AF0572-4EC0-8FF6-DAC5-4173102B5DD7}"/>
            </ac:cxnSpMkLst>
          </pc:cxnChg>
          <pc:cxnChg chg="mod">
            <ac:chgData name="Granö Anna" userId="a50b3b0e-1daf-4c22-886c-a5e083b43703" providerId="ADAL" clId="{7B9CEC5E-E163-4A8A-A55E-B7C21E99D9CC}" dt="2025-04-15T06:55:04.991" v="299" actId="1076"/>
            <ac:cxnSpMkLst>
              <pc:docMk/>
              <pc:sldMasterMk cId="3175496899" sldId="2147483710"/>
              <pc:sldLayoutMk cId="521193690" sldId="2147483729"/>
              <ac:cxnSpMk id="24" creationId="{823951AD-C835-72D1-BF2F-871377F920FB}"/>
            </ac:cxnSpMkLst>
          </pc:cxnChg>
        </pc:sldLayoutChg>
        <pc:sldLayoutChg chg="addSp delSp modSp mod">
          <pc:chgData name="Granö Anna" userId="a50b3b0e-1daf-4c22-886c-a5e083b43703" providerId="ADAL" clId="{7B9CEC5E-E163-4A8A-A55E-B7C21E99D9CC}" dt="2025-04-15T07:12:43.720" v="752" actId="478"/>
          <pc:sldLayoutMkLst>
            <pc:docMk/>
            <pc:sldMasterMk cId="3175496899" sldId="2147483710"/>
            <pc:sldLayoutMk cId="833341200" sldId="2147483732"/>
          </pc:sldLayoutMkLst>
          <pc:cxnChg chg="add del mod">
            <ac:chgData name="Granö Anna" userId="a50b3b0e-1daf-4c22-886c-a5e083b43703" providerId="ADAL" clId="{7B9CEC5E-E163-4A8A-A55E-B7C21E99D9CC}" dt="2025-04-15T07:12:43.720" v="752" actId="478"/>
            <ac:cxnSpMkLst>
              <pc:docMk/>
              <pc:sldMasterMk cId="3175496899" sldId="2147483710"/>
              <pc:sldLayoutMk cId="833341200" sldId="2147483732"/>
              <ac:cxnSpMk id="3" creationId="{2C61AD94-9F77-EA25-8055-84231F3D9C16}"/>
            </ac:cxnSpMkLst>
          </pc:cxnChg>
        </pc:sldLayoutChg>
      </pc:sldMasterChg>
    </pc:docChg>
  </pc:docChgLst>
  <pc:docChgLst>
    <pc:chgData name="Skuthälla Tanja" userId="S::tanja.skuthalla@ovph.fi::178ba649-bdec-4ba0-b6b5-65d2f655b5ca" providerId="AD" clId="Web-{369AECC6-499A-356B-E73E-325B3B38591B}"/>
    <pc:docChg chg="modSld">
      <pc:chgData name="Skuthälla Tanja" userId="S::tanja.skuthalla@ovph.fi::178ba649-bdec-4ba0-b6b5-65d2f655b5ca" providerId="AD" clId="Web-{369AECC6-499A-356B-E73E-325B3B38591B}" dt="2025-06-02T07:42:59.704" v="7" actId="20577"/>
      <pc:docMkLst>
        <pc:docMk/>
      </pc:docMkLst>
      <pc:sldChg chg="modSp">
        <pc:chgData name="Skuthälla Tanja" userId="S::tanja.skuthalla@ovph.fi::178ba649-bdec-4ba0-b6b5-65d2f655b5ca" providerId="AD" clId="Web-{369AECC6-499A-356B-E73E-325B3B38591B}" dt="2025-06-02T07:42:59.704" v="7" actId="20577"/>
        <pc:sldMkLst>
          <pc:docMk/>
          <pc:sldMk cId="711752635" sldId="452"/>
        </pc:sldMkLst>
        <pc:spChg chg="mod">
          <ac:chgData name="Skuthälla Tanja" userId="S::tanja.skuthalla@ovph.fi::178ba649-bdec-4ba0-b6b5-65d2f655b5ca" providerId="AD" clId="Web-{369AECC6-499A-356B-E73E-325B3B38591B}" dt="2025-06-02T07:42:59.704" v="7" actId="20577"/>
          <ac:spMkLst>
            <pc:docMk/>
            <pc:sldMk cId="711752635" sldId="452"/>
            <ac:spMk id="9" creationId="{EAEE6F6A-6205-1327-129C-E1B04FD0B53C}"/>
          </ac:spMkLst>
        </pc:spChg>
        <pc:spChg chg="mod">
          <ac:chgData name="Skuthälla Tanja" userId="S::tanja.skuthalla@ovph.fi::178ba649-bdec-4ba0-b6b5-65d2f655b5ca" providerId="AD" clId="Web-{369AECC6-499A-356B-E73E-325B3B38591B}" dt="2025-06-02T07:42:50.594" v="3" actId="20577"/>
          <ac:spMkLst>
            <pc:docMk/>
            <pc:sldMk cId="711752635" sldId="452"/>
            <ac:spMk id="23" creationId="{A2B0C282-0498-4433-5000-FCADF20B417A}"/>
          </ac:spMkLst>
        </pc:spChg>
      </pc:sldChg>
    </pc:docChg>
  </pc:docChgLst>
  <pc:docChgLst>
    <pc:chgData name="Holm Tarja" userId="S::tarja.holm@ovph.fi::d32f561d-dc8c-4ecf-b843-0bb2fcb7eb6e" providerId="AD" clId="Web-{028368EF-492E-960D-1016-F516728CA445}"/>
    <pc:docChg chg="modSld">
      <pc:chgData name="Holm Tarja" userId="S::tarja.holm@ovph.fi::d32f561d-dc8c-4ecf-b843-0bb2fcb7eb6e" providerId="AD" clId="Web-{028368EF-492E-960D-1016-F516728CA445}" dt="2025-05-13T12:02:59.840" v="24" actId="20577"/>
      <pc:docMkLst>
        <pc:docMk/>
      </pc:docMkLst>
      <pc:sldChg chg="modSp">
        <pc:chgData name="Holm Tarja" userId="S::tarja.holm@ovph.fi::d32f561d-dc8c-4ecf-b843-0bb2fcb7eb6e" providerId="AD" clId="Web-{028368EF-492E-960D-1016-F516728CA445}" dt="2025-05-13T12:02:59.840" v="24" actId="20577"/>
        <pc:sldMkLst>
          <pc:docMk/>
          <pc:sldMk cId="550267891" sldId="562"/>
        </pc:sldMkLst>
        <pc:spChg chg="mod">
          <ac:chgData name="Holm Tarja" userId="S::tarja.holm@ovph.fi::d32f561d-dc8c-4ecf-b843-0bb2fcb7eb6e" providerId="AD" clId="Web-{028368EF-492E-960D-1016-F516728CA445}" dt="2025-05-13T12:02:59.840" v="24" actId="20577"/>
          <ac:spMkLst>
            <pc:docMk/>
            <pc:sldMk cId="550267891" sldId="562"/>
            <ac:spMk id="8" creationId="{F1B8EDDC-940B-BD35-84A1-1163B3466DE2}"/>
          </ac:spMkLst>
        </pc:spChg>
        <pc:graphicFrameChg chg="mod modGraphic">
          <ac:chgData name="Holm Tarja" userId="S::tarja.holm@ovph.fi::d32f561d-dc8c-4ecf-b843-0bb2fcb7eb6e" providerId="AD" clId="Web-{028368EF-492E-960D-1016-F516728CA445}" dt="2025-05-13T12:01:42.652" v="5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</pc:docChg>
  </pc:docChgLst>
  <pc:docChgLst>
    <pc:chgData name="Syren Johanna" userId="S::johanna.syren@ovph.fi::296bcded-0b28-487b-8f7f-00e0ddb220d6" providerId="AD" clId="Web-{B1C7EF2E-0155-4667-B37A-2B2B92BDD7CB}"/>
    <pc:docChg chg="modSld">
      <pc:chgData name="Syren Johanna" userId="S::johanna.syren@ovph.fi::296bcded-0b28-487b-8f7f-00e0ddb220d6" providerId="AD" clId="Web-{B1C7EF2E-0155-4667-B37A-2B2B92BDD7CB}" dt="2025-05-26T11:34:24.059" v="102" actId="20577"/>
      <pc:docMkLst>
        <pc:docMk/>
      </pc:docMkLst>
      <pc:sldChg chg="modSp">
        <pc:chgData name="Syren Johanna" userId="S::johanna.syren@ovph.fi::296bcded-0b28-487b-8f7f-00e0ddb220d6" providerId="AD" clId="Web-{B1C7EF2E-0155-4667-B37A-2B2B92BDD7CB}" dt="2025-05-26T11:29:53.760" v="89" actId="20577"/>
        <pc:sldMkLst>
          <pc:docMk/>
          <pc:sldMk cId="711752635" sldId="452"/>
        </pc:sldMkLst>
        <pc:spChg chg="mod">
          <ac:chgData name="Syren Johanna" userId="S::johanna.syren@ovph.fi::296bcded-0b28-487b-8f7f-00e0ddb220d6" providerId="AD" clId="Web-{B1C7EF2E-0155-4667-B37A-2B2B92BDD7CB}" dt="2025-05-26T11:28:57.037" v="73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08.741" v="77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18.179" v="82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37.837" v="87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02.116" v="75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11.788" v="79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32.883" v="85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Syren Johanna" userId="S::johanna.syren@ovph.fi::296bcded-0b28-487b-8f7f-00e0ddb220d6" providerId="AD" clId="Web-{B1C7EF2E-0155-4667-B37A-2B2B92BDD7CB}" dt="2025-05-26T11:29:53.760" v="89" actId="20577"/>
          <ac:spMkLst>
            <pc:docMk/>
            <pc:sldMk cId="711752635" sldId="452"/>
            <ac:spMk id="17" creationId="{DF3BAA92-15CD-634E-EE8B-B88EC1158307}"/>
          </ac:spMkLst>
        </pc:spChg>
      </pc:sldChg>
      <pc:sldChg chg="delSp modSp">
        <pc:chgData name="Syren Johanna" userId="S::johanna.syren@ovph.fi::296bcded-0b28-487b-8f7f-00e0ddb220d6" providerId="AD" clId="Web-{B1C7EF2E-0155-4667-B37A-2B2B92BDD7CB}" dt="2025-05-26T11:26:51.185" v="65"/>
        <pc:sldMkLst>
          <pc:docMk/>
          <pc:sldMk cId="550267891" sldId="562"/>
        </pc:sldMkLst>
        <pc:spChg chg="del">
          <ac:chgData name="Syren Johanna" userId="S::johanna.syren@ovph.fi::296bcded-0b28-487b-8f7f-00e0ddb220d6" providerId="AD" clId="Web-{B1C7EF2E-0155-4667-B37A-2B2B92BDD7CB}" dt="2025-05-26T11:26:51.185" v="65"/>
          <ac:spMkLst>
            <pc:docMk/>
            <pc:sldMk cId="550267891" sldId="562"/>
            <ac:spMk id="5" creationId="{E4BE24BA-9EA9-2098-4F37-67BDDC86C569}"/>
          </ac:spMkLst>
        </pc:spChg>
        <pc:graphicFrameChg chg="mod modGraphic">
          <ac:chgData name="Syren Johanna" userId="S::johanna.syren@ovph.fi::296bcded-0b28-487b-8f7f-00e0ddb220d6" providerId="AD" clId="Web-{B1C7EF2E-0155-4667-B37A-2B2B92BDD7CB}" dt="2025-05-26T11:26:45.122" v="64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addSp modSp">
        <pc:chgData name="Syren Johanna" userId="S::johanna.syren@ovph.fi::296bcded-0b28-487b-8f7f-00e0ddb220d6" providerId="AD" clId="Web-{B1C7EF2E-0155-4667-B37A-2B2B92BDD7CB}" dt="2025-05-26T11:28:16.800" v="68" actId="1076"/>
        <pc:sldMkLst>
          <pc:docMk/>
          <pc:sldMk cId="1658591148" sldId="563"/>
        </pc:sldMkLst>
        <pc:picChg chg="add mod">
          <ac:chgData name="Syren Johanna" userId="S::johanna.syren@ovph.fi::296bcded-0b28-487b-8f7f-00e0ddb220d6" providerId="AD" clId="Web-{B1C7EF2E-0155-4667-B37A-2B2B92BDD7CB}" dt="2025-05-26T11:28:16.800" v="68" actId="1076"/>
          <ac:picMkLst>
            <pc:docMk/>
            <pc:sldMk cId="1658591148" sldId="563"/>
            <ac:picMk id="3" creationId="{7792C610-D389-5192-6894-5FAC08B700BF}"/>
          </ac:picMkLst>
        </pc:picChg>
      </pc:sldChg>
      <pc:sldChg chg="modSp">
        <pc:chgData name="Syren Johanna" userId="S::johanna.syren@ovph.fi::296bcded-0b28-487b-8f7f-00e0ddb220d6" providerId="AD" clId="Web-{B1C7EF2E-0155-4667-B37A-2B2B92BDD7CB}" dt="2025-05-26T11:34:24.059" v="102" actId="20577"/>
        <pc:sldMkLst>
          <pc:docMk/>
          <pc:sldMk cId="1898354109" sldId="580"/>
        </pc:sldMkLst>
        <pc:spChg chg="mod">
          <ac:chgData name="Syren Johanna" userId="S::johanna.syren@ovph.fi::296bcded-0b28-487b-8f7f-00e0ddb220d6" providerId="AD" clId="Web-{B1C7EF2E-0155-4667-B37A-2B2B92BDD7CB}" dt="2025-05-26T11:34:24.059" v="102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Syren Johanna" userId="S::johanna.syren@ovph.fi::296bcded-0b28-487b-8f7f-00e0ddb220d6" providerId="AD" clId="Web-{B1C7EF2E-0155-4667-B37A-2B2B92BDD7CB}" dt="2025-05-26T11:32:13.519" v="99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Syren Johanna" userId="S::johanna.syren@ovph.fi::296bcded-0b28-487b-8f7f-00e0ddb220d6" providerId="AD" clId="Web-{B1C7EF2E-0155-4667-B37A-2B2B92BDD7CB}" dt="2025-05-26T11:31:56.893" v="93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Vikman Lis-Marie" userId="S::lis-marie.vikman@ovph.fi::d86f3506-b3d7-48b3-8dfe-16dd9ca926eb" providerId="AD" clId="Web-{5F10AD0A-C390-A34C-3796-DA3CC975BEC8}"/>
    <pc:docChg chg="mod modSld">
      <pc:chgData name="Vikman Lis-Marie" userId="S::lis-marie.vikman@ovph.fi::d86f3506-b3d7-48b3-8dfe-16dd9ca926eb" providerId="AD" clId="Web-{5F10AD0A-C390-A34C-3796-DA3CC975BEC8}" dt="2025-05-15T10:39:50.704" v="698"/>
      <pc:docMkLst>
        <pc:docMk/>
      </pc:docMkLst>
      <pc:sldChg chg="addSp modSp">
        <pc:chgData name="Vikman Lis-Marie" userId="S::lis-marie.vikman@ovph.fi::d86f3506-b3d7-48b3-8dfe-16dd9ca926eb" providerId="AD" clId="Web-{5F10AD0A-C390-A34C-3796-DA3CC975BEC8}" dt="2025-05-15T10:35:49.030" v="678" actId="20577"/>
        <pc:sldMkLst>
          <pc:docMk/>
          <pc:sldMk cId="550267891" sldId="562"/>
        </pc:sldMkLst>
        <pc:spChg chg="add mod">
          <ac:chgData name="Vikman Lis-Marie" userId="S::lis-marie.vikman@ovph.fi::d86f3506-b3d7-48b3-8dfe-16dd9ca926eb" providerId="AD" clId="Web-{5F10AD0A-C390-A34C-3796-DA3CC975BEC8}" dt="2025-05-15T10:35:49.030" v="678" actId="20577"/>
          <ac:spMkLst>
            <pc:docMk/>
            <pc:sldMk cId="550267891" sldId="562"/>
            <ac:spMk id="5" creationId="{E4BE24BA-9EA9-2098-4F37-67BDDC86C569}"/>
          </ac:spMkLst>
        </pc:spChg>
      </pc:sldChg>
      <pc:sldChg chg="addSp delSp modSp">
        <pc:chgData name="Vikman Lis-Marie" userId="S::lis-marie.vikman@ovph.fi::d86f3506-b3d7-48b3-8dfe-16dd9ca926eb" providerId="AD" clId="Web-{5F10AD0A-C390-A34C-3796-DA3CC975BEC8}" dt="2025-05-15T10:39:50.704" v="698"/>
        <pc:sldMkLst>
          <pc:docMk/>
          <pc:sldMk cId="3408245067" sldId="581"/>
        </pc:sldMkLst>
        <pc:spChg chg="add del mod">
          <ac:chgData name="Vikman Lis-Marie" userId="S::lis-marie.vikman@ovph.fi::d86f3506-b3d7-48b3-8dfe-16dd9ca926eb" providerId="AD" clId="Web-{5F10AD0A-C390-A34C-3796-DA3CC975BEC8}" dt="2025-05-15T10:36:59.910" v="681"/>
          <ac:spMkLst>
            <pc:docMk/>
            <pc:sldMk cId="3408245067" sldId="581"/>
            <ac:spMk id="7" creationId="{8C31F655-95A9-63BC-55F3-CAD4274A655B}"/>
          </ac:spMkLst>
        </pc:spChg>
        <pc:graphicFrameChg chg="mod modGraphic">
          <ac:chgData name="Vikman Lis-Marie" userId="S::lis-marie.vikman@ovph.fi::d86f3506-b3d7-48b3-8dfe-16dd9ca926eb" providerId="AD" clId="Web-{5F10AD0A-C390-A34C-3796-DA3CC975BEC8}" dt="2025-05-15T10:39:50.704" v="698"/>
          <ac:graphicFrameMkLst>
            <pc:docMk/>
            <pc:sldMk cId="3408245067" sldId="581"/>
            <ac:graphicFrameMk id="3" creationId="{81BD9B4F-091F-DC2E-A05C-543D8D63B233}"/>
          </ac:graphicFrameMkLst>
        </pc:graphicFrameChg>
      </pc:sldChg>
    </pc:docChg>
  </pc:docChgLst>
  <pc:docChgLst>
    <pc:chgData name="Holm Tarja" userId="S::tarja.holm@ovph.fi::d32f561d-dc8c-4ecf-b843-0bb2fcb7eb6e" providerId="AD" clId="Web-{11560A97-2F35-9B80-B76D-1DB8CDFCD5D2}"/>
    <pc:docChg chg="modSld">
      <pc:chgData name="Holm Tarja" userId="S::tarja.holm@ovph.fi::d32f561d-dc8c-4ecf-b843-0bb2fcb7eb6e" providerId="AD" clId="Web-{11560A97-2F35-9B80-B76D-1DB8CDFCD5D2}" dt="2025-05-14T10:49:13.289" v="42" actId="20577"/>
      <pc:docMkLst>
        <pc:docMk/>
      </pc:docMkLst>
      <pc:sldChg chg="modSp">
        <pc:chgData name="Holm Tarja" userId="S::tarja.holm@ovph.fi::d32f561d-dc8c-4ecf-b843-0bb2fcb7eb6e" providerId="AD" clId="Web-{11560A97-2F35-9B80-B76D-1DB8CDFCD5D2}" dt="2025-05-14T10:49:13.289" v="42" actId="20577"/>
        <pc:sldMkLst>
          <pc:docMk/>
          <pc:sldMk cId="711752635" sldId="452"/>
        </pc:sldMkLst>
        <pc:spChg chg="mod">
          <ac:chgData name="Holm Tarja" userId="S::tarja.holm@ovph.fi::d32f561d-dc8c-4ecf-b843-0bb2fcb7eb6e" providerId="AD" clId="Web-{11560A97-2F35-9B80-B76D-1DB8CDFCD5D2}" dt="2025-05-14T10:49:13.289" v="42" actId="20577"/>
          <ac:spMkLst>
            <pc:docMk/>
            <pc:sldMk cId="711752635" sldId="452"/>
            <ac:spMk id="23" creationId="{A2B0C282-0498-4433-5000-FCADF20B417A}"/>
          </ac:spMkLst>
        </pc:spChg>
      </pc:sldChg>
      <pc:sldChg chg="modSp">
        <pc:chgData name="Holm Tarja" userId="S::tarja.holm@ovph.fi::d32f561d-dc8c-4ecf-b843-0bb2fcb7eb6e" providerId="AD" clId="Web-{11560A97-2F35-9B80-B76D-1DB8CDFCD5D2}" dt="2025-05-14T10:44:57.242" v="17"/>
        <pc:sldMkLst>
          <pc:docMk/>
          <pc:sldMk cId="550267891" sldId="562"/>
        </pc:sldMkLst>
        <pc:graphicFrameChg chg="mod modGraphic">
          <ac:chgData name="Holm Tarja" userId="S::tarja.holm@ovph.fi::d32f561d-dc8c-4ecf-b843-0bb2fcb7eb6e" providerId="AD" clId="Web-{11560A97-2F35-9B80-B76D-1DB8CDFCD5D2}" dt="2025-05-14T10:44:57.242" v="17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modSp">
        <pc:chgData name="Holm Tarja" userId="S::tarja.holm@ovph.fi::d32f561d-dc8c-4ecf-b843-0bb2fcb7eb6e" providerId="AD" clId="Web-{11560A97-2F35-9B80-B76D-1DB8CDFCD5D2}" dt="2025-05-14T10:45:54.977" v="40" actId="20577"/>
        <pc:sldMkLst>
          <pc:docMk/>
          <pc:sldMk cId="3408245067" sldId="581"/>
        </pc:sldMkLst>
        <pc:spChg chg="mod">
          <ac:chgData name="Holm Tarja" userId="S::tarja.holm@ovph.fi::d32f561d-dc8c-4ecf-b843-0bb2fcb7eb6e" providerId="AD" clId="Web-{11560A97-2F35-9B80-B76D-1DB8CDFCD5D2}" dt="2025-05-14T10:45:54.977" v="40" actId="20577"/>
          <ac:spMkLst>
            <pc:docMk/>
            <pc:sldMk cId="3408245067" sldId="581"/>
            <ac:spMk id="6" creationId="{B15FDF90-24A6-3CB0-80FA-91DA398AB155}"/>
          </ac:spMkLst>
        </pc:spChg>
      </pc:sldChg>
    </pc:docChg>
  </pc:docChgLst>
  <pc:docChgLst>
    <pc:chgData name="Syren Johanna" userId="S::johanna.syren@ovph.fi::296bcded-0b28-487b-8f7f-00e0ddb220d6" providerId="AD" clId="Web-{F06B253C-70B1-4280-B749-ECDEC204E8B2}"/>
    <pc:docChg chg="modSld">
      <pc:chgData name="Syren Johanna" userId="S::johanna.syren@ovph.fi::296bcded-0b28-487b-8f7f-00e0ddb220d6" providerId="AD" clId="Web-{F06B253C-70B1-4280-B749-ECDEC204E8B2}" dt="2025-08-26T06:18:24.716" v="19"/>
      <pc:docMkLst>
        <pc:docMk/>
      </pc:docMkLst>
      <pc:sldChg chg="modSp">
        <pc:chgData name="Syren Johanna" userId="S::johanna.syren@ovph.fi::296bcded-0b28-487b-8f7f-00e0ddb220d6" providerId="AD" clId="Web-{F06B253C-70B1-4280-B749-ECDEC204E8B2}" dt="2025-08-26T06:15:26.715" v="7"/>
        <pc:sldMkLst>
          <pc:docMk/>
          <pc:sldMk cId="550267891" sldId="562"/>
        </pc:sldMkLst>
        <pc:graphicFrameChg chg="mod modGraphic">
          <ac:chgData name="Syren Johanna" userId="S::johanna.syren@ovph.fi::296bcded-0b28-487b-8f7f-00e0ddb220d6" providerId="AD" clId="Web-{F06B253C-70B1-4280-B749-ECDEC204E8B2}" dt="2025-08-26T06:15:26.715" v="7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modSp">
        <pc:chgData name="Syren Johanna" userId="S::johanna.syren@ovph.fi::296bcded-0b28-487b-8f7f-00e0ddb220d6" providerId="AD" clId="Web-{F06B253C-70B1-4280-B749-ECDEC204E8B2}" dt="2025-08-26T06:18:24.716" v="19"/>
        <pc:sldMkLst>
          <pc:docMk/>
          <pc:sldMk cId="3408245067" sldId="581"/>
        </pc:sldMkLst>
        <pc:graphicFrameChg chg="mod modGraphic">
          <ac:chgData name="Syren Johanna" userId="S::johanna.syren@ovph.fi::296bcded-0b28-487b-8f7f-00e0ddb220d6" providerId="AD" clId="Web-{F06B253C-70B1-4280-B749-ECDEC204E8B2}" dt="2025-08-26T06:17:35.122" v="9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mod modGraphic">
          <ac:chgData name="Syren Johanna" userId="S::johanna.syren@ovph.fi::296bcded-0b28-487b-8f7f-00e0ddb220d6" providerId="AD" clId="Web-{F06B253C-70B1-4280-B749-ECDEC204E8B2}" dt="2025-08-26T06:18:24.716" v="19"/>
          <ac:graphicFrameMkLst>
            <pc:docMk/>
            <pc:sldMk cId="3408245067" sldId="581"/>
            <ac:graphicFrameMk id="4" creationId="{8117868E-BE0F-07DE-AEAB-9693C56079A9}"/>
          </ac:graphicFrameMkLst>
        </pc:graphicFrameChg>
      </pc:sldChg>
    </pc:docChg>
  </pc:docChgLst>
  <pc:docChgLst>
    <pc:chgData name="Ivars Birgitta" userId="S::birgitta.ivars@ovph.fi::10614fc4-76b5-4e4a-9d3b-b1857b0f9423" providerId="AD" clId="Web-{C5B5EC21-1795-16C4-4AD4-906A054390DD}"/>
    <pc:docChg chg="modSld">
      <pc:chgData name="Ivars Birgitta" userId="S::birgitta.ivars@ovph.fi::10614fc4-76b5-4e4a-9d3b-b1857b0f9423" providerId="AD" clId="Web-{C5B5EC21-1795-16C4-4AD4-906A054390DD}" dt="2025-05-26T12:43:36.978" v="19"/>
      <pc:docMkLst>
        <pc:docMk/>
      </pc:docMkLst>
      <pc:sldChg chg="modSp">
        <pc:chgData name="Ivars Birgitta" userId="S::birgitta.ivars@ovph.fi::10614fc4-76b5-4e4a-9d3b-b1857b0f9423" providerId="AD" clId="Web-{C5B5EC21-1795-16C4-4AD4-906A054390DD}" dt="2025-05-26T12:43:36.978" v="19"/>
        <pc:sldMkLst>
          <pc:docMk/>
          <pc:sldMk cId="3408245067" sldId="581"/>
        </pc:sldMkLst>
        <pc:spChg chg="mod">
          <ac:chgData name="Ivars Birgitta" userId="S::birgitta.ivars@ovph.fi::10614fc4-76b5-4e4a-9d3b-b1857b0f9423" providerId="AD" clId="Web-{C5B5EC21-1795-16C4-4AD4-906A054390DD}" dt="2025-05-26T12:22:47.575" v="15" actId="20577"/>
          <ac:spMkLst>
            <pc:docMk/>
            <pc:sldMk cId="3408245067" sldId="581"/>
            <ac:spMk id="6" creationId="{B15FDF90-24A6-3CB0-80FA-91DA398AB155}"/>
          </ac:spMkLst>
        </pc:spChg>
        <pc:graphicFrameChg chg="mod modGraphic">
          <ac:chgData name="Ivars Birgitta" userId="S::birgitta.ivars@ovph.fi::10614fc4-76b5-4e4a-9d3b-b1857b0f9423" providerId="AD" clId="Web-{C5B5EC21-1795-16C4-4AD4-906A054390DD}" dt="2025-05-26T12:43:36.978" v="19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mod modGraphic">
          <ac:chgData name="Ivars Birgitta" userId="S::birgitta.ivars@ovph.fi::10614fc4-76b5-4e4a-9d3b-b1857b0f9423" providerId="AD" clId="Web-{C5B5EC21-1795-16C4-4AD4-906A054390DD}" dt="2025-05-26T12:19:37.568" v="13"/>
          <ac:graphicFrameMkLst>
            <pc:docMk/>
            <pc:sldMk cId="3408245067" sldId="581"/>
            <ac:graphicFrameMk id="4" creationId="{8117868E-BE0F-07DE-AEAB-9693C56079A9}"/>
          </ac:graphicFrameMkLst>
        </pc:graphicFrameChg>
      </pc:sldChg>
    </pc:docChg>
  </pc:docChgLst>
  <pc:docChgLst>
    <pc:chgData name="Granö Anna" userId="a50b3b0e-1daf-4c22-886c-a5e083b43703" providerId="ADAL" clId="{37985B37-F39B-47B4-B748-F50CED8FA0DA}"/>
    <pc:docChg chg="undo custSel addSld modSld modMainMaster">
      <pc:chgData name="Granö Anna" userId="a50b3b0e-1daf-4c22-886c-a5e083b43703" providerId="ADAL" clId="{37985B37-F39B-47B4-B748-F50CED8FA0DA}" dt="2025-05-12T06:51:34.678" v="1608" actId="13244"/>
      <pc:docMkLst>
        <pc:docMk/>
      </pc:docMkLst>
      <pc:sldChg chg="modSp mod">
        <pc:chgData name="Granö Anna" userId="a50b3b0e-1daf-4c22-886c-a5e083b43703" providerId="ADAL" clId="{37985B37-F39B-47B4-B748-F50CED8FA0DA}" dt="2025-04-17T06:53:18.683" v="317"/>
        <pc:sldMkLst>
          <pc:docMk/>
          <pc:sldMk cId="3176692888" sldId="335"/>
        </pc:sldMkLst>
        <pc:spChg chg="mod">
          <ac:chgData name="Granö Anna" userId="a50b3b0e-1daf-4c22-886c-a5e083b43703" providerId="ADAL" clId="{37985B37-F39B-47B4-B748-F50CED8FA0DA}" dt="2025-04-17T06:53:18.683" v="317"/>
          <ac:spMkLst>
            <pc:docMk/>
            <pc:sldMk cId="3176692888" sldId="335"/>
            <ac:spMk id="3" creationId="{CE2751FD-BF62-47E2-835B-FEDE70EA777A}"/>
          </ac:spMkLst>
        </pc:spChg>
      </pc:sldChg>
      <pc:sldChg chg="addSp delSp modSp mod">
        <pc:chgData name="Granö Anna" userId="a50b3b0e-1daf-4c22-886c-a5e083b43703" providerId="ADAL" clId="{37985B37-F39B-47B4-B748-F50CED8FA0DA}" dt="2025-05-12T06:49:58.095" v="1589" actId="13244"/>
        <pc:sldMkLst>
          <pc:docMk/>
          <pc:sldMk cId="711752635" sldId="452"/>
        </pc:sldMkLst>
        <pc:spChg chg="add mod">
          <ac:chgData name="Granö Anna" userId="a50b3b0e-1daf-4c22-886c-a5e083b43703" providerId="ADAL" clId="{37985B37-F39B-47B4-B748-F50CED8FA0DA}" dt="2025-04-16T09:06:24.396" v="152" actId="34135"/>
          <ac:spMkLst>
            <pc:docMk/>
            <pc:sldMk cId="711752635" sldId="452"/>
            <ac:spMk id="3" creationId="{29863879-5A72-4ED3-971C-CE6581B29D8D}"/>
          </ac:spMkLst>
        </pc:spChg>
        <pc:spChg chg="mod">
          <ac:chgData name="Granö Anna" userId="a50b3b0e-1daf-4c22-886c-a5e083b43703" providerId="ADAL" clId="{37985B37-F39B-47B4-B748-F50CED8FA0DA}" dt="2025-04-24T09:56:23.564" v="1557" actId="20577"/>
          <ac:spMkLst>
            <pc:docMk/>
            <pc:sldMk cId="711752635" sldId="452"/>
            <ac:spMk id="4" creationId="{88AD95C6-BCA0-C11E-FFBC-ADDBE23D28ED}"/>
          </ac:spMkLst>
        </pc:spChg>
        <pc:spChg chg="add mod">
          <ac:chgData name="Granö Anna" userId="a50b3b0e-1daf-4c22-886c-a5e083b43703" providerId="ADAL" clId="{37985B37-F39B-47B4-B748-F50CED8FA0DA}" dt="2025-04-16T09:06:24.396" v="152" actId="34135"/>
          <ac:spMkLst>
            <pc:docMk/>
            <pc:sldMk cId="711752635" sldId="452"/>
            <ac:spMk id="5" creationId="{41116424-5072-4DD0-8777-E3681D1EBBA0}"/>
          </ac:spMkLst>
        </pc:spChg>
        <pc:spChg chg="mod">
          <ac:chgData name="Granö Anna" userId="a50b3b0e-1daf-4c22-886c-a5e083b43703" providerId="ADAL" clId="{37985B37-F39B-47B4-B748-F50CED8FA0DA}" dt="2025-04-16T09:04:04.655" v="62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37985B37-F39B-47B4-B748-F50CED8FA0DA}" dt="2025-04-16T09:03:59.600" v="58" actId="20577"/>
          <ac:spMkLst>
            <pc:docMk/>
            <pc:sldMk cId="711752635" sldId="452"/>
            <ac:spMk id="8" creationId="{E813F58C-C780-EB84-E9DC-197FFF85751B}"/>
          </ac:spMkLst>
        </pc:spChg>
        <pc:spChg chg="add mod">
          <ac:chgData name="Granö Anna" userId="a50b3b0e-1daf-4c22-886c-a5e083b43703" providerId="ADAL" clId="{37985B37-F39B-47B4-B748-F50CED8FA0DA}" dt="2025-04-16T09:06:24.396" v="152" actId="34135"/>
          <ac:spMkLst>
            <pc:docMk/>
            <pc:sldMk cId="711752635" sldId="452"/>
            <ac:spMk id="9" creationId="{EAEE6F6A-6205-1327-129C-E1B04FD0B53C}"/>
          </ac:spMkLst>
        </pc:spChg>
        <pc:spChg chg="mod">
          <ac:chgData name="Granö Anna" userId="a50b3b0e-1daf-4c22-886c-a5e083b43703" providerId="ADAL" clId="{37985B37-F39B-47B4-B748-F50CED8FA0DA}" dt="2025-04-16T09:03:52.511" v="52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37985B37-F39B-47B4-B748-F50CED8FA0DA}" dt="2025-04-16T09:03:40.304" v="44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37985B37-F39B-47B4-B748-F50CED8FA0DA}" dt="2025-04-16T09:04:27.200" v="76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Granö Anna" userId="a50b3b0e-1daf-4c22-886c-a5e083b43703" providerId="ADAL" clId="{37985B37-F39B-47B4-B748-F50CED8FA0DA}" dt="2025-04-16T09:06:32.880" v="154" actId="2057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37985B37-F39B-47B4-B748-F50CED8FA0DA}" dt="2025-04-16T09:04:09.380" v="66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37985B37-F39B-47B4-B748-F50CED8FA0DA}" dt="2025-04-16T09:04:16.143" v="70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37985B37-F39B-47B4-B748-F50CED8FA0DA}" dt="2025-04-16T09:04:21.680" v="74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37985B37-F39B-47B4-B748-F50CED8FA0DA}" dt="2025-04-16T09:03:46" v="48" actId="20577"/>
          <ac:spMkLst>
            <pc:docMk/>
            <pc:sldMk cId="711752635" sldId="452"/>
            <ac:spMk id="17" creationId="{DF3BAA92-15CD-634E-EE8B-B88EC1158307}"/>
          </ac:spMkLst>
        </pc:spChg>
        <pc:spChg chg="add mod">
          <ac:chgData name="Granö Anna" userId="a50b3b0e-1daf-4c22-886c-a5e083b43703" providerId="ADAL" clId="{37985B37-F39B-47B4-B748-F50CED8FA0DA}" dt="2025-04-16T09:06:24.396" v="152" actId="34135"/>
          <ac:spMkLst>
            <pc:docMk/>
            <pc:sldMk cId="711752635" sldId="452"/>
            <ac:spMk id="23" creationId="{A2B0C282-0498-4433-5000-FCADF20B417A}"/>
          </ac:spMkLst>
        </pc:spChg>
        <pc:spChg chg="mod">
          <ac:chgData name="Granö Anna" userId="a50b3b0e-1daf-4c22-886c-a5e083b43703" providerId="ADAL" clId="{37985B37-F39B-47B4-B748-F50CED8FA0DA}" dt="2025-05-12T06:47:44.011" v="1560"/>
          <ac:spMkLst>
            <pc:docMk/>
            <pc:sldMk cId="711752635" sldId="452"/>
            <ac:spMk id="34" creationId="{CE4BFE74-3FAD-2A25-0905-8270DB25940B}"/>
          </ac:spMkLst>
        </pc:spChg>
        <pc:spChg chg="mod ord topLvl">
          <ac:chgData name="Granö Anna" userId="a50b3b0e-1daf-4c22-886c-a5e083b43703" providerId="ADAL" clId="{37985B37-F39B-47B4-B748-F50CED8FA0DA}" dt="2025-05-12T06:49:53.145" v="1588" actId="13244"/>
          <ac:spMkLst>
            <pc:docMk/>
            <pc:sldMk cId="711752635" sldId="452"/>
            <ac:spMk id="42" creationId="{0706DBC3-1720-ED54-22BA-B1F4EEB6F04B}"/>
          </ac:spMkLst>
        </pc:spChg>
        <pc:grpChg chg="add del mod ord">
          <ac:chgData name="Granö Anna" userId="a50b3b0e-1daf-4c22-886c-a5e083b43703" providerId="ADAL" clId="{37985B37-F39B-47B4-B748-F50CED8FA0DA}" dt="2025-05-12T06:48:23.345" v="1568" actId="478"/>
          <ac:grpSpMkLst>
            <pc:docMk/>
            <pc:sldMk cId="711752635" sldId="452"/>
            <ac:grpSpMk id="27" creationId="{17E45186-62DC-53B6-D2A6-A72229D5B096}"/>
          </ac:grpSpMkLst>
        </pc:grpChg>
        <pc:grpChg chg="mod">
          <ac:chgData name="Granö Anna" userId="a50b3b0e-1daf-4c22-886c-a5e083b43703" providerId="ADAL" clId="{37985B37-F39B-47B4-B748-F50CED8FA0DA}" dt="2025-05-12T06:47:44.011" v="1560"/>
          <ac:grpSpMkLst>
            <pc:docMk/>
            <pc:sldMk cId="711752635" sldId="452"/>
            <ac:grpSpMk id="29" creationId="{5307AD6B-E9AD-2AA5-A5C0-5421673ED854}"/>
          </ac:grpSpMkLst>
        </pc:grpChg>
        <pc:grpChg chg="add del mod ord">
          <ac:chgData name="Granö Anna" userId="a50b3b0e-1daf-4c22-886c-a5e083b43703" providerId="ADAL" clId="{37985B37-F39B-47B4-B748-F50CED8FA0DA}" dt="2025-05-12T06:48:52.658" v="1575" actId="478"/>
          <ac:grpSpMkLst>
            <pc:docMk/>
            <pc:sldMk cId="711752635" sldId="452"/>
            <ac:grpSpMk id="38" creationId="{B8711265-C436-7BD4-23CA-EA6EC969D361}"/>
          </ac:grpSpMkLst>
        </pc:grpChg>
        <pc:grpChg chg="del mod topLvl">
          <ac:chgData name="Granö Anna" userId="a50b3b0e-1daf-4c22-886c-a5e083b43703" providerId="ADAL" clId="{37985B37-F39B-47B4-B748-F50CED8FA0DA}" dt="2025-05-12T06:49:15.656" v="1577" actId="165"/>
          <ac:grpSpMkLst>
            <pc:docMk/>
            <pc:sldMk cId="711752635" sldId="452"/>
            <ac:grpSpMk id="39" creationId="{26F803A1-9E13-8FCE-7446-822015B97C1A}"/>
          </ac:grpSpMkLst>
        </pc:grpChg>
        <pc:graphicFrameChg chg="del">
          <ac:chgData name="Granö Anna" userId="a50b3b0e-1daf-4c22-886c-a5e083b43703" providerId="ADAL" clId="{37985B37-F39B-47B4-B748-F50CED8FA0DA}" dt="2025-05-12T06:47:33.191" v="1558" actId="478"/>
          <ac:graphicFrameMkLst>
            <pc:docMk/>
            <pc:sldMk cId="711752635" sldId="452"/>
            <ac:graphicFrameMk id="7" creationId="{0CC9218F-8660-477B-873D-EE79BEA819E8}"/>
          </ac:graphicFrameMkLst>
        </pc:graphicFrameChg>
        <pc:picChg chg="mod ord">
          <ac:chgData name="Granö Anna" userId="a50b3b0e-1daf-4c22-886c-a5e083b43703" providerId="ADAL" clId="{37985B37-F39B-47B4-B748-F50CED8FA0DA}" dt="2025-05-12T06:48:04.832" v="1564" actId="167"/>
          <ac:picMkLst>
            <pc:docMk/>
            <pc:sldMk cId="711752635" sldId="452"/>
            <ac:picMk id="33" creationId="{E7AEE791-B194-222E-D8F9-707FC47E618F}"/>
          </ac:picMkLst>
        </pc:picChg>
        <pc:picChg chg="mod ord topLvl">
          <ac:chgData name="Granö Anna" userId="a50b3b0e-1daf-4c22-886c-a5e083b43703" providerId="ADAL" clId="{37985B37-F39B-47B4-B748-F50CED8FA0DA}" dt="2025-05-12T06:49:44.192" v="1587" actId="962"/>
          <ac:picMkLst>
            <pc:docMk/>
            <pc:sldMk cId="711752635" sldId="452"/>
            <ac:picMk id="41" creationId="{D28A30E7-9420-47A8-625E-D953C17A0156}"/>
          </ac:picMkLst>
        </pc:picChg>
        <pc:cxnChg chg="add mod ord">
          <ac:chgData name="Granö Anna" userId="a50b3b0e-1daf-4c22-886c-a5e083b43703" providerId="ADAL" clId="{37985B37-F39B-47B4-B748-F50CED8FA0DA}" dt="2025-05-12T06:49:58.095" v="1589" actId="13244"/>
          <ac:cxnSpMkLst>
            <pc:docMk/>
            <pc:sldMk cId="711752635" sldId="452"/>
            <ac:cxnSpMk id="25" creationId="{6C592C22-7AD6-C091-3058-35A3E2FDE32B}"/>
          </ac:cxnSpMkLst>
        </pc:cxnChg>
        <pc:cxnChg chg="mod">
          <ac:chgData name="Granö Anna" userId="a50b3b0e-1daf-4c22-886c-a5e083b43703" providerId="ADAL" clId="{37985B37-F39B-47B4-B748-F50CED8FA0DA}" dt="2025-05-12T06:47:50.698" v="1561" actId="14100"/>
          <ac:cxnSpMkLst>
            <pc:docMk/>
            <pc:sldMk cId="711752635" sldId="452"/>
            <ac:cxnSpMk id="31" creationId="{F395B343-39BB-18F8-BA17-B058380A44AE}"/>
          </ac:cxnSpMkLst>
        </pc:cxnChg>
        <pc:cxnChg chg="del mod topLvl">
          <ac:chgData name="Granö Anna" userId="a50b3b0e-1daf-4c22-886c-a5e083b43703" providerId="ADAL" clId="{37985B37-F39B-47B4-B748-F50CED8FA0DA}" dt="2025-05-12T06:48:52.658" v="1575" actId="478"/>
          <ac:cxnSpMkLst>
            <pc:docMk/>
            <pc:sldMk cId="711752635" sldId="452"/>
            <ac:cxnSpMk id="40" creationId="{A717208C-FE93-69F3-DC94-FE7FD320C963}"/>
          </ac:cxnSpMkLst>
        </pc:cxnChg>
      </pc:sldChg>
      <pc:sldChg chg="addSp delSp modSp mod">
        <pc:chgData name="Granö Anna" userId="a50b3b0e-1daf-4c22-886c-a5e083b43703" providerId="ADAL" clId="{37985B37-F39B-47B4-B748-F50CED8FA0DA}" dt="2025-04-24T09:55:08.256" v="1551" actId="962"/>
        <pc:sldMkLst>
          <pc:docMk/>
          <pc:sldMk cId="550267891" sldId="562"/>
        </pc:sldMkLst>
        <pc:spChg chg="mod">
          <ac:chgData name="Granö Anna" userId="a50b3b0e-1daf-4c22-886c-a5e083b43703" providerId="ADAL" clId="{37985B37-F39B-47B4-B748-F50CED8FA0DA}" dt="2025-04-17T07:14:30.265" v="1175" actId="20577"/>
          <ac:spMkLst>
            <pc:docMk/>
            <pc:sldMk cId="550267891" sldId="562"/>
            <ac:spMk id="2" creationId="{C902D604-4B15-77B4-DAFB-005465C73B81}"/>
          </ac:spMkLst>
        </pc:spChg>
        <pc:spChg chg="del">
          <ac:chgData name="Granö Anna" userId="a50b3b0e-1daf-4c22-886c-a5e083b43703" providerId="ADAL" clId="{37985B37-F39B-47B4-B748-F50CED8FA0DA}" dt="2025-04-16T09:13:54.206" v="255" actId="478"/>
          <ac:spMkLst>
            <pc:docMk/>
            <pc:sldMk cId="550267891" sldId="562"/>
            <ac:spMk id="3" creationId="{BABB2387-2008-57CC-BB4A-9597C1A90501}"/>
          </ac:spMkLst>
        </pc:spChg>
        <pc:spChg chg="add mod ord">
          <ac:chgData name="Granö Anna" userId="a50b3b0e-1daf-4c22-886c-a5e083b43703" providerId="ADAL" clId="{37985B37-F39B-47B4-B748-F50CED8FA0DA}" dt="2025-04-17T07:19:24.369" v="1305" actId="34135"/>
          <ac:spMkLst>
            <pc:docMk/>
            <pc:sldMk cId="550267891" sldId="562"/>
            <ac:spMk id="4" creationId="{2C75C9CB-1492-C4D5-76B8-8C538893B828}"/>
          </ac:spMkLst>
        </pc:spChg>
        <pc:spChg chg="del">
          <ac:chgData name="Granö Anna" userId="a50b3b0e-1daf-4c22-886c-a5e083b43703" providerId="ADAL" clId="{37985B37-F39B-47B4-B748-F50CED8FA0DA}" dt="2025-04-16T09:13:54.206" v="255" actId="478"/>
          <ac:spMkLst>
            <pc:docMk/>
            <pc:sldMk cId="550267891" sldId="562"/>
            <ac:spMk id="4" creationId="{A5EE4A30-4B57-7112-9FB1-16FA454C9634}"/>
          </ac:spMkLst>
        </pc:spChg>
        <pc:spChg chg="del">
          <ac:chgData name="Granö Anna" userId="a50b3b0e-1daf-4c22-886c-a5e083b43703" providerId="ADAL" clId="{37985B37-F39B-47B4-B748-F50CED8FA0DA}" dt="2025-04-16T09:13:51.662" v="254" actId="478"/>
          <ac:spMkLst>
            <pc:docMk/>
            <pc:sldMk cId="550267891" sldId="562"/>
            <ac:spMk id="5" creationId="{2E2388DC-F395-3345-22DD-6334E7FB099F}"/>
          </ac:spMkLst>
        </pc:spChg>
        <pc:spChg chg="del">
          <ac:chgData name="Granö Anna" userId="a50b3b0e-1daf-4c22-886c-a5e083b43703" providerId="ADAL" clId="{37985B37-F39B-47B4-B748-F50CED8FA0DA}" dt="2025-04-16T09:13:51.662" v="254" actId="478"/>
          <ac:spMkLst>
            <pc:docMk/>
            <pc:sldMk cId="550267891" sldId="562"/>
            <ac:spMk id="6" creationId="{A5BD0A43-461C-CEE9-EF08-E4B34E74ECEB}"/>
          </ac:spMkLst>
        </pc:spChg>
        <pc:spChg chg="mod ord">
          <ac:chgData name="Granö Anna" userId="a50b3b0e-1daf-4c22-886c-a5e083b43703" providerId="ADAL" clId="{37985B37-F39B-47B4-B748-F50CED8FA0DA}" dt="2025-04-17T07:21:55.018" v="1531" actId="13244"/>
          <ac:spMkLst>
            <pc:docMk/>
            <pc:sldMk cId="550267891" sldId="562"/>
            <ac:spMk id="8" creationId="{F1B8EDDC-940B-BD35-84A1-1163B3466DE2}"/>
          </ac:spMkLst>
        </pc:spChg>
        <pc:spChg chg="del">
          <ac:chgData name="Granö Anna" userId="a50b3b0e-1daf-4c22-886c-a5e083b43703" providerId="ADAL" clId="{37985B37-F39B-47B4-B748-F50CED8FA0DA}" dt="2025-04-16T09:13:51.662" v="254" actId="478"/>
          <ac:spMkLst>
            <pc:docMk/>
            <pc:sldMk cId="550267891" sldId="562"/>
            <ac:spMk id="9" creationId="{6293015D-D1AE-6165-00F6-D490CA772E38}"/>
          </ac:spMkLst>
        </pc:spChg>
        <pc:spChg chg="del">
          <ac:chgData name="Granö Anna" userId="a50b3b0e-1daf-4c22-886c-a5e083b43703" providerId="ADAL" clId="{37985B37-F39B-47B4-B748-F50CED8FA0DA}" dt="2025-04-16T09:13:51.662" v="254" actId="478"/>
          <ac:spMkLst>
            <pc:docMk/>
            <pc:sldMk cId="550267891" sldId="562"/>
            <ac:spMk id="10" creationId="{DAC808CD-48EC-E844-D2DD-5C1903E242DF}"/>
          </ac:spMkLst>
        </pc:spChg>
        <pc:graphicFrameChg chg="add mod modGraphic">
          <ac:chgData name="Granö Anna" userId="a50b3b0e-1daf-4c22-886c-a5e083b43703" providerId="ADAL" clId="{37985B37-F39B-47B4-B748-F50CED8FA0DA}" dt="2025-04-24T09:55:08.256" v="1551" actId="962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addSp delSp modSp mod">
        <pc:chgData name="Granö Anna" userId="a50b3b0e-1daf-4c22-886c-a5e083b43703" providerId="ADAL" clId="{37985B37-F39B-47B4-B748-F50CED8FA0DA}" dt="2025-04-24T09:55:45.060" v="1552" actId="13244"/>
        <pc:sldMkLst>
          <pc:docMk/>
          <pc:sldMk cId="1658591148" sldId="563"/>
        </pc:sldMkLst>
        <pc:spChg chg="del">
          <ac:chgData name="Granö Anna" userId="a50b3b0e-1daf-4c22-886c-a5e083b43703" providerId="ADAL" clId="{37985B37-F39B-47B4-B748-F50CED8FA0DA}" dt="2025-04-16T09:09:29.941" v="214" actId="478"/>
          <ac:spMkLst>
            <pc:docMk/>
            <pc:sldMk cId="1658591148" sldId="563"/>
            <ac:spMk id="3" creationId="{79652E28-B745-3928-E8F9-571AF58C9657}"/>
          </ac:spMkLst>
        </pc:spChg>
        <pc:spChg chg="del">
          <ac:chgData name="Granö Anna" userId="a50b3b0e-1daf-4c22-886c-a5e083b43703" providerId="ADAL" clId="{37985B37-F39B-47B4-B748-F50CED8FA0DA}" dt="2025-04-16T09:09:29.941" v="214" actId="478"/>
          <ac:spMkLst>
            <pc:docMk/>
            <pc:sldMk cId="1658591148" sldId="563"/>
            <ac:spMk id="6" creationId="{CBB4EE3C-D6C8-35F7-B859-A76FC4BC436E}"/>
          </ac:spMkLst>
        </pc:spChg>
        <pc:spChg chg="mod">
          <ac:chgData name="Granö Anna" userId="a50b3b0e-1daf-4c22-886c-a5e083b43703" providerId="ADAL" clId="{37985B37-F39B-47B4-B748-F50CED8FA0DA}" dt="2025-04-16T09:09:04.703" v="211" actId="1076"/>
          <ac:spMkLst>
            <pc:docMk/>
            <pc:sldMk cId="1658591148" sldId="563"/>
            <ac:spMk id="7" creationId="{9AC55BA9-B16F-4E98-4E91-02B5932E6BEF}"/>
          </ac:spMkLst>
        </pc:spChg>
        <pc:spChg chg="mod ord">
          <ac:chgData name="Granö Anna" userId="a50b3b0e-1daf-4c22-886c-a5e083b43703" providerId="ADAL" clId="{37985B37-F39B-47B4-B748-F50CED8FA0DA}" dt="2025-04-24T09:55:45.060" v="1552" actId="13244"/>
          <ac:spMkLst>
            <pc:docMk/>
            <pc:sldMk cId="1658591148" sldId="563"/>
            <ac:spMk id="9" creationId="{652443FC-DDA6-18FA-E840-3D9B20FDFE4F}"/>
          </ac:spMkLst>
        </pc:spChg>
        <pc:spChg chg="del">
          <ac:chgData name="Granö Anna" userId="a50b3b0e-1daf-4c22-886c-a5e083b43703" providerId="ADAL" clId="{37985B37-F39B-47B4-B748-F50CED8FA0DA}" dt="2025-04-16T09:09:48.477" v="220" actId="478"/>
          <ac:spMkLst>
            <pc:docMk/>
            <pc:sldMk cId="1658591148" sldId="563"/>
            <ac:spMk id="10" creationId="{15B7C989-185B-85F5-B8E3-0040D19F2F62}"/>
          </ac:spMkLst>
        </pc:spChg>
        <pc:spChg chg="mod">
          <ac:chgData name="Granö Anna" userId="a50b3b0e-1daf-4c22-886c-a5e083b43703" providerId="ADAL" clId="{37985B37-F39B-47B4-B748-F50CED8FA0DA}" dt="2025-04-16T09:07:52.147" v="165" actId="20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Granö Anna" userId="a50b3b0e-1daf-4c22-886c-a5e083b43703" providerId="ADAL" clId="{37985B37-F39B-47B4-B748-F50CED8FA0DA}" dt="2025-04-16T09:06:48.387" v="157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Granö Anna" userId="a50b3b0e-1daf-4c22-886c-a5e083b43703" providerId="ADAL" clId="{37985B37-F39B-47B4-B748-F50CED8FA0DA}" dt="2025-04-16T09:09:12.560" v="213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Granö Anna" userId="a50b3b0e-1daf-4c22-886c-a5e083b43703" providerId="ADAL" clId="{37985B37-F39B-47B4-B748-F50CED8FA0DA}" dt="2025-04-16T09:08:28.340" v="198" actId="20577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Granö Anna" userId="a50b3b0e-1daf-4c22-886c-a5e083b43703" providerId="ADAL" clId="{37985B37-F39B-47B4-B748-F50CED8FA0DA}" dt="2025-04-16T09:08:12.748" v="167" actId="207"/>
          <ac:spMkLst>
            <pc:docMk/>
            <pc:sldMk cId="1658591148" sldId="563"/>
            <ac:spMk id="40" creationId="{233BE2CB-1BD5-02F1-2A4E-9C3523AF8EDA}"/>
          </ac:spMkLst>
        </pc:spChg>
        <pc:graphicFrameChg chg="mod">
          <ac:chgData name="Granö Anna" userId="a50b3b0e-1daf-4c22-886c-a5e083b43703" providerId="ADAL" clId="{37985B37-F39B-47B4-B748-F50CED8FA0DA}" dt="2025-04-17T07:23:18.405" v="1543" actId="962"/>
          <ac:graphicFrameMkLst>
            <pc:docMk/>
            <pc:sldMk cId="1658591148" sldId="563"/>
            <ac:graphicFrameMk id="5" creationId="{00000000-0000-0000-0000-000000000000}"/>
          </ac:graphicFrameMkLst>
        </pc:graphicFrameChg>
        <pc:graphicFrameChg chg="add mod">
          <ac:chgData name="Granö Anna" userId="a50b3b0e-1daf-4c22-886c-a5e083b43703" providerId="ADAL" clId="{37985B37-F39B-47B4-B748-F50CED8FA0DA}" dt="2025-04-17T07:23:50.648" v="1544" actId="962"/>
          <ac:graphicFrameMkLst>
            <pc:docMk/>
            <pc:sldMk cId="1658591148" sldId="563"/>
            <ac:graphicFrameMk id="11" creationId="{7C55C4A0-3623-A88B-6FB4-A9A16BF015ED}"/>
          </ac:graphicFrameMkLst>
        </pc:graphicFrameChg>
      </pc:sldChg>
      <pc:sldChg chg="addSp modSp mod">
        <pc:chgData name="Granö Anna" userId="a50b3b0e-1daf-4c22-886c-a5e083b43703" providerId="ADAL" clId="{37985B37-F39B-47B4-B748-F50CED8FA0DA}" dt="2025-04-16T09:00:06.490" v="38" actId="207"/>
        <pc:sldMkLst>
          <pc:docMk/>
          <pc:sldMk cId="2238526492" sldId="579"/>
        </pc:sldMkLst>
        <pc:spChg chg="mod">
          <ac:chgData name="Granö Anna" userId="a50b3b0e-1daf-4c22-886c-a5e083b43703" providerId="ADAL" clId="{37985B37-F39B-47B4-B748-F50CED8FA0DA}" dt="2025-04-16T08:59:45.811" v="34" actId="20577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37985B37-F39B-47B4-B748-F50CED8FA0DA}" dt="2025-04-16T09:00:06.490" v="38" actId="207"/>
          <ac:spMkLst>
            <pc:docMk/>
            <pc:sldMk cId="2238526492" sldId="579"/>
            <ac:spMk id="7" creationId="{669E2315-12F2-68DA-4393-F0437FF5C331}"/>
          </ac:spMkLst>
        </pc:spChg>
        <pc:spChg chg="add">
          <ac:chgData name="Granö Anna" userId="a50b3b0e-1daf-4c22-886c-a5e083b43703" providerId="ADAL" clId="{37985B37-F39B-47B4-B748-F50CED8FA0DA}" dt="2025-04-16T08:58:55.911" v="23" actId="22"/>
          <ac:spMkLst>
            <pc:docMk/>
            <pc:sldMk cId="2238526492" sldId="579"/>
            <ac:spMk id="8" creationId="{B1F6FF80-19B9-BA4F-5256-8B365565EE5D}"/>
          </ac:spMkLst>
        </pc:spChg>
        <pc:spChg chg="mod">
          <ac:chgData name="Granö Anna" userId="a50b3b0e-1daf-4c22-886c-a5e083b43703" providerId="ADAL" clId="{37985B37-F39B-47B4-B748-F50CED8FA0DA}" dt="2025-04-16T08:59:01.657" v="26" actId="207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37985B37-F39B-47B4-B748-F50CED8FA0DA}" dt="2025-04-16T08:59:55.405" v="36" actId="207"/>
          <ac:spMkLst>
            <pc:docMk/>
            <pc:sldMk cId="2238526492" sldId="579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37985B37-F39B-47B4-B748-F50CED8FA0DA}" dt="2025-05-12T06:51:34.678" v="1608" actId="13244"/>
        <pc:sldMkLst>
          <pc:docMk/>
          <pc:sldMk cId="1898354109" sldId="580"/>
        </pc:sldMkLst>
        <pc:spChg chg="add del mod">
          <ac:chgData name="Granö Anna" userId="a50b3b0e-1daf-4c22-886c-a5e083b43703" providerId="ADAL" clId="{37985B37-F39B-47B4-B748-F50CED8FA0DA}" dt="2025-05-12T06:51:16.930" v="1604" actId="478"/>
          <ac:spMkLst>
            <pc:docMk/>
            <pc:sldMk cId="1898354109" sldId="580"/>
            <ac:spMk id="3" creationId="{4F7CC05E-D4D4-7A5C-B970-18321107798C}"/>
          </ac:spMkLst>
        </pc:spChg>
        <pc:spChg chg="mod">
          <ac:chgData name="Granö Anna" userId="a50b3b0e-1daf-4c22-886c-a5e083b43703" providerId="ADAL" clId="{37985B37-F39B-47B4-B748-F50CED8FA0DA}" dt="2025-04-16T08:57:56.276" v="10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37985B37-F39B-47B4-B748-F50CED8FA0DA}" dt="2025-04-16T08:58:40.356" v="22" actId="20577"/>
          <ac:spMkLst>
            <pc:docMk/>
            <pc:sldMk cId="1898354109" sldId="580"/>
            <ac:spMk id="9" creationId="{C2510217-0C8D-2E97-58A5-04DBA954B1AA}"/>
          </ac:spMkLst>
        </pc:spChg>
        <pc:spChg chg="mod ord">
          <ac:chgData name="Granö Anna" userId="a50b3b0e-1daf-4c22-886c-a5e083b43703" providerId="ADAL" clId="{37985B37-F39B-47B4-B748-F50CED8FA0DA}" dt="2025-05-12T06:51:13.905" v="1603" actId="13244"/>
          <ac:spMkLst>
            <pc:docMk/>
            <pc:sldMk cId="1898354109" sldId="580"/>
            <ac:spMk id="11" creationId="{0C6C33A5-345B-5CC9-4D47-71B591630B52}"/>
          </ac:spMkLst>
        </pc:spChg>
        <pc:spChg chg="mod topLvl">
          <ac:chgData name="Granö Anna" userId="a50b3b0e-1daf-4c22-886c-a5e083b43703" providerId="ADAL" clId="{37985B37-F39B-47B4-B748-F50CED8FA0DA}" dt="2025-05-12T06:51:27.837" v="1606" actId="962"/>
          <ac:spMkLst>
            <pc:docMk/>
            <pc:sldMk cId="1898354109" sldId="580"/>
            <ac:spMk id="13" creationId="{94538DC7-D202-3942-4533-B9FDFFC0CE58}"/>
          </ac:spMkLst>
        </pc:spChg>
        <pc:spChg chg="mod">
          <ac:chgData name="Granö Anna" userId="a50b3b0e-1daf-4c22-886c-a5e083b43703" providerId="ADAL" clId="{37985B37-F39B-47B4-B748-F50CED8FA0DA}" dt="2025-04-16T08:57:51.444" v="5" actId="403"/>
          <ac:spMkLst>
            <pc:docMk/>
            <pc:sldMk cId="1898354109" sldId="580"/>
            <ac:spMk id="19" creationId="{1CE3ECC4-2766-0EF7-1123-7E6207D264DE}"/>
          </ac:spMkLst>
        </pc:spChg>
        <pc:spChg chg="mod ord">
          <ac:chgData name="Granö Anna" userId="a50b3b0e-1daf-4c22-886c-a5e083b43703" providerId="ADAL" clId="{37985B37-F39B-47B4-B748-F50CED8FA0DA}" dt="2025-05-12T06:51:08.817" v="1602" actId="13244"/>
          <ac:spMkLst>
            <pc:docMk/>
            <pc:sldMk cId="1898354109" sldId="580"/>
            <ac:spMk id="40" creationId="{233BE2CB-1BD5-02F1-2A4E-9C3523AF8EDA}"/>
          </ac:spMkLst>
        </pc:spChg>
        <pc:grpChg chg="add del mod ord">
          <ac:chgData name="Granö Anna" userId="a50b3b0e-1daf-4c22-886c-a5e083b43703" providerId="ADAL" clId="{37985B37-F39B-47B4-B748-F50CED8FA0DA}" dt="2025-05-12T06:50:54.992" v="1600" actId="478"/>
          <ac:grpSpMkLst>
            <pc:docMk/>
            <pc:sldMk cId="1898354109" sldId="580"/>
            <ac:grpSpMk id="5" creationId="{CCA2FEAC-FC9E-4F91-4E84-05A3F2FAD296}"/>
          </ac:grpSpMkLst>
        </pc:grpChg>
        <pc:grpChg chg="del mod topLvl">
          <ac:chgData name="Granö Anna" userId="a50b3b0e-1daf-4c22-886c-a5e083b43703" providerId="ADAL" clId="{37985B37-F39B-47B4-B748-F50CED8FA0DA}" dt="2025-05-12T06:51:24.827" v="1605" actId="165"/>
          <ac:grpSpMkLst>
            <pc:docMk/>
            <pc:sldMk cId="1898354109" sldId="580"/>
            <ac:grpSpMk id="7" creationId="{D25FC434-2972-4F24-62CD-2B9C2009FF6E}"/>
          </ac:grpSpMkLst>
        </pc:grpChg>
        <pc:graphicFrameChg chg="del">
          <ac:chgData name="Granö Anna" userId="a50b3b0e-1daf-4c22-886c-a5e083b43703" providerId="ADAL" clId="{37985B37-F39B-47B4-B748-F50CED8FA0DA}" dt="2025-05-12T06:50:14.294" v="1590" actId="478"/>
          <ac:graphicFrameMkLst>
            <pc:docMk/>
            <pc:sldMk cId="1898354109" sldId="580"/>
            <ac:graphicFrameMk id="10" creationId="{292B54FF-E35A-600C-6300-EF72DE5CE00E}"/>
          </ac:graphicFrameMkLst>
        </pc:graphicFrameChg>
        <pc:picChg chg="mod topLvl">
          <ac:chgData name="Granö Anna" userId="a50b3b0e-1daf-4c22-886c-a5e083b43703" providerId="ADAL" clId="{37985B37-F39B-47B4-B748-F50CED8FA0DA}" dt="2025-05-12T06:51:29.105" v="1607" actId="962"/>
          <ac:picMkLst>
            <pc:docMk/>
            <pc:sldMk cId="1898354109" sldId="580"/>
            <ac:picMk id="12" creationId="{0ED3203B-D586-766F-E6A7-58FE1553309C}"/>
          </ac:picMkLst>
        </pc:picChg>
        <pc:cxnChg chg="add mod ord">
          <ac:chgData name="Granö Anna" userId="a50b3b0e-1daf-4c22-886c-a5e083b43703" providerId="ADAL" clId="{37985B37-F39B-47B4-B748-F50CED8FA0DA}" dt="2025-05-12T06:51:34.678" v="1608" actId="13244"/>
          <ac:cxnSpMkLst>
            <pc:docMk/>
            <pc:sldMk cId="1898354109" sldId="580"/>
            <ac:cxnSpMk id="4" creationId="{4451B50E-0FF5-0267-6CE7-FCE1AFD7510F}"/>
          </ac:cxnSpMkLst>
        </pc:cxnChg>
        <pc:cxnChg chg="del mod topLvl">
          <ac:chgData name="Granö Anna" userId="a50b3b0e-1daf-4c22-886c-a5e083b43703" providerId="ADAL" clId="{37985B37-F39B-47B4-B748-F50CED8FA0DA}" dt="2025-05-12T06:50:54.992" v="1600" actId="478"/>
          <ac:cxnSpMkLst>
            <pc:docMk/>
            <pc:sldMk cId="1898354109" sldId="580"/>
            <ac:cxnSpMk id="8" creationId="{8AE5BE57-FF31-2EE6-0457-893F700F117F}"/>
          </ac:cxnSpMkLst>
        </pc:cxnChg>
      </pc:sldChg>
      <pc:sldChg chg="addSp modSp new mod">
        <pc:chgData name="Granö Anna" userId="a50b3b0e-1daf-4c22-886c-a5e083b43703" providerId="ADAL" clId="{37985B37-F39B-47B4-B748-F50CED8FA0DA}" dt="2025-04-17T07:40:57.721" v="1546" actId="962"/>
        <pc:sldMkLst>
          <pc:docMk/>
          <pc:sldMk cId="3408245067" sldId="581"/>
        </pc:sldMkLst>
        <pc:spChg chg="mod">
          <ac:chgData name="Granö Anna" userId="a50b3b0e-1daf-4c22-886c-a5e083b43703" providerId="ADAL" clId="{37985B37-F39B-47B4-B748-F50CED8FA0DA}" dt="2025-04-17T07:14:52.518" v="1223" actId="14100"/>
          <ac:spMkLst>
            <pc:docMk/>
            <pc:sldMk cId="3408245067" sldId="581"/>
            <ac:spMk id="2" creationId="{B31536D1-B66D-0C37-595A-9BF52C8E2756}"/>
          </ac:spMkLst>
        </pc:spChg>
        <pc:spChg chg="add mod">
          <ac:chgData name="Granö Anna" userId="a50b3b0e-1daf-4c22-886c-a5e083b43703" providerId="ADAL" clId="{37985B37-F39B-47B4-B748-F50CED8FA0DA}" dt="2025-04-17T07:19:55.948" v="1310" actId="1076"/>
          <ac:spMkLst>
            <pc:docMk/>
            <pc:sldMk cId="3408245067" sldId="581"/>
            <ac:spMk id="5" creationId="{B5E46B1B-37E7-F5DB-74CB-DF1B2DBDC5FC}"/>
          </ac:spMkLst>
        </pc:spChg>
        <pc:spChg chg="add mod">
          <ac:chgData name="Granö Anna" userId="a50b3b0e-1daf-4c22-886c-a5e083b43703" providerId="ADAL" clId="{37985B37-F39B-47B4-B748-F50CED8FA0DA}" dt="2025-04-17T07:20:03.676" v="1312" actId="34135"/>
          <ac:spMkLst>
            <pc:docMk/>
            <pc:sldMk cId="3408245067" sldId="581"/>
            <ac:spMk id="6" creationId="{B15FDF90-24A6-3CB0-80FA-91DA398AB155}"/>
          </ac:spMkLst>
        </pc:spChg>
        <pc:graphicFrameChg chg="add mod modGraphic">
          <ac:chgData name="Granö Anna" userId="a50b3b0e-1daf-4c22-886c-a5e083b43703" providerId="ADAL" clId="{37985B37-F39B-47B4-B748-F50CED8FA0DA}" dt="2025-04-17T07:21:06.963" v="1314" actId="962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add mod modGraphic">
          <ac:chgData name="Granö Anna" userId="a50b3b0e-1daf-4c22-886c-a5e083b43703" providerId="ADAL" clId="{37985B37-F39B-47B4-B748-F50CED8FA0DA}" dt="2025-04-17T07:40:57.721" v="1546" actId="962"/>
          <ac:graphicFrameMkLst>
            <pc:docMk/>
            <pc:sldMk cId="3408245067" sldId="581"/>
            <ac:graphicFrameMk id="4" creationId="{8117868E-BE0F-07DE-AEAB-9693C56079A9}"/>
          </ac:graphicFrameMkLst>
        </pc:graphicFrameChg>
      </pc:sldChg>
      <pc:sldMasterChg chg="modSldLayout">
        <pc:chgData name="Granö Anna" userId="a50b3b0e-1daf-4c22-886c-a5e083b43703" providerId="ADAL" clId="{37985B37-F39B-47B4-B748-F50CED8FA0DA}" dt="2025-04-16T09:09:35.165" v="215" actId="478"/>
        <pc:sldMasterMkLst>
          <pc:docMk/>
          <pc:sldMasterMk cId="3175496899" sldId="2147483710"/>
        </pc:sldMasterMkLst>
        <pc:sldLayoutChg chg="delSp mod">
          <pc:chgData name="Granö Anna" userId="a50b3b0e-1daf-4c22-886c-a5e083b43703" providerId="ADAL" clId="{37985B37-F39B-47B4-B748-F50CED8FA0DA}" dt="2025-04-16T09:09:35.165" v="215" actId="478"/>
          <pc:sldLayoutMkLst>
            <pc:docMk/>
            <pc:sldMasterMk cId="3175496899" sldId="2147483710"/>
            <pc:sldLayoutMk cId="521193690" sldId="2147483729"/>
          </pc:sldLayoutMkLst>
          <pc:cxnChg chg="del">
            <ac:chgData name="Granö Anna" userId="a50b3b0e-1daf-4c22-886c-a5e083b43703" providerId="ADAL" clId="{37985B37-F39B-47B4-B748-F50CED8FA0DA}" dt="2025-04-16T09:09:35.165" v="215" actId="478"/>
            <ac:cxnSpMkLst>
              <pc:docMk/>
              <pc:sldMasterMk cId="3175496899" sldId="2147483710"/>
              <pc:sldLayoutMk cId="521193690" sldId="2147483729"/>
              <ac:cxnSpMk id="20" creationId="{9ACC7CAA-3A95-8BEA-AD51-82BA742430DF}"/>
            </ac:cxnSpMkLst>
          </pc:cxnChg>
        </pc:sldLayoutChg>
      </pc:sldMasterChg>
    </pc:docChg>
  </pc:docChgLst>
  <pc:docChgLst>
    <pc:chgData name="Syren Johanna" userId="296bcded-0b28-487b-8f7f-00e0ddb220d6" providerId="ADAL" clId="{E0DC675E-054F-423F-A3B4-2565B08D4B27}"/>
    <pc:docChg chg="modSld">
      <pc:chgData name="Syren Johanna" userId="296bcded-0b28-487b-8f7f-00e0ddb220d6" providerId="ADAL" clId="{E0DC675E-054F-423F-A3B4-2565B08D4B27}" dt="2025-08-26T06:32:36.377" v="25" actId="20577"/>
      <pc:docMkLst>
        <pc:docMk/>
      </pc:docMkLst>
      <pc:sldChg chg="modSp mod">
        <pc:chgData name="Syren Johanna" userId="296bcded-0b28-487b-8f7f-00e0ddb220d6" providerId="ADAL" clId="{E0DC675E-054F-423F-A3B4-2565B08D4B27}" dt="2025-08-26T06:26:36.626" v="14" actId="20577"/>
        <pc:sldMkLst>
          <pc:docMk/>
          <pc:sldMk cId="711752635" sldId="452"/>
        </pc:sldMkLst>
        <pc:spChg chg="mod">
          <ac:chgData name="Syren Johanna" userId="296bcded-0b28-487b-8f7f-00e0ddb220d6" providerId="ADAL" clId="{E0DC675E-054F-423F-A3B4-2565B08D4B27}" dt="2025-08-26T06:25:29.343" v="13" actId="20577"/>
          <ac:spMkLst>
            <pc:docMk/>
            <pc:sldMk cId="711752635" sldId="452"/>
            <ac:spMk id="9" creationId="{EAEE6F6A-6205-1327-129C-E1B04FD0B53C}"/>
          </ac:spMkLst>
        </pc:spChg>
        <pc:spChg chg="mod">
          <ac:chgData name="Syren Johanna" userId="296bcded-0b28-487b-8f7f-00e0ddb220d6" providerId="ADAL" clId="{E0DC675E-054F-423F-A3B4-2565B08D4B27}" dt="2025-08-26T06:26:36.626" v="14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Syren Johanna" userId="296bcded-0b28-487b-8f7f-00e0ddb220d6" providerId="ADAL" clId="{E0DC675E-054F-423F-A3B4-2565B08D4B27}" dt="2025-08-26T06:25:27.759" v="12" actId="20577"/>
          <ac:spMkLst>
            <pc:docMk/>
            <pc:sldMk cId="711752635" sldId="452"/>
            <ac:spMk id="23" creationId="{A2B0C282-0498-4433-5000-FCADF20B417A}"/>
          </ac:spMkLst>
        </pc:spChg>
      </pc:sldChg>
      <pc:sldChg chg="modSp mod">
        <pc:chgData name="Syren Johanna" userId="296bcded-0b28-487b-8f7f-00e0ddb220d6" providerId="ADAL" clId="{E0DC675E-054F-423F-A3B4-2565B08D4B27}" dt="2025-08-26T06:24:42.702" v="11" actId="20577"/>
        <pc:sldMkLst>
          <pc:docMk/>
          <pc:sldMk cId="1658591148" sldId="563"/>
        </pc:sldMkLst>
        <pc:spChg chg="mod">
          <ac:chgData name="Syren Johanna" userId="296bcded-0b28-487b-8f7f-00e0ddb220d6" providerId="ADAL" clId="{E0DC675E-054F-423F-A3B4-2565B08D4B27}" dt="2025-08-26T06:24:42.702" v="11" actId="20577"/>
          <ac:spMkLst>
            <pc:docMk/>
            <pc:sldMk cId="1658591148" sldId="563"/>
            <ac:spMk id="7" creationId="{9AC55BA9-B16F-4E98-4E91-02B5932E6BEF}"/>
          </ac:spMkLst>
        </pc:spChg>
        <pc:graphicFrameChg chg="mod">
          <ac:chgData name="Syren Johanna" userId="296bcded-0b28-487b-8f7f-00e0ddb220d6" providerId="ADAL" clId="{E0DC675E-054F-423F-A3B4-2565B08D4B27}" dt="2025-08-26T06:21:00.693" v="1"/>
          <ac:graphicFrameMkLst>
            <pc:docMk/>
            <pc:sldMk cId="1658591148" sldId="563"/>
            <ac:graphicFrameMk id="5" creationId="{00000000-0000-0000-0000-000000000000}"/>
          </ac:graphicFrameMkLst>
        </pc:graphicFrameChg>
      </pc:sldChg>
      <pc:sldChg chg="modSp mod">
        <pc:chgData name="Syren Johanna" userId="296bcded-0b28-487b-8f7f-00e0ddb220d6" providerId="ADAL" clId="{E0DC675E-054F-423F-A3B4-2565B08D4B27}" dt="2025-08-26T06:29:33.422" v="24" actId="20577"/>
        <pc:sldMkLst>
          <pc:docMk/>
          <pc:sldMk cId="2238526492" sldId="579"/>
        </pc:sldMkLst>
        <pc:spChg chg="mod">
          <ac:chgData name="Syren Johanna" userId="296bcded-0b28-487b-8f7f-00e0ddb220d6" providerId="ADAL" clId="{E0DC675E-054F-423F-A3B4-2565B08D4B27}" dt="2025-08-26T06:29:33.422" v="24" actId="20577"/>
          <ac:spMkLst>
            <pc:docMk/>
            <pc:sldMk cId="2238526492" sldId="579"/>
            <ac:spMk id="9" creationId="{6293015D-D1AE-6165-00F6-D490CA772E38}"/>
          </ac:spMkLst>
        </pc:spChg>
      </pc:sldChg>
      <pc:sldChg chg="modSp mod">
        <pc:chgData name="Syren Johanna" userId="296bcded-0b28-487b-8f7f-00e0ddb220d6" providerId="ADAL" clId="{E0DC675E-054F-423F-A3B4-2565B08D4B27}" dt="2025-08-26T06:32:36.377" v="25" actId="20577"/>
        <pc:sldMkLst>
          <pc:docMk/>
          <pc:sldMk cId="1898354109" sldId="580"/>
        </pc:sldMkLst>
        <pc:spChg chg="mod">
          <ac:chgData name="Syren Johanna" userId="296bcded-0b28-487b-8f7f-00e0ddb220d6" providerId="ADAL" clId="{E0DC675E-054F-423F-A3B4-2565B08D4B27}" dt="2025-08-26T06:32:36.377" v="25" actId="20577"/>
          <ac:spMkLst>
            <pc:docMk/>
            <pc:sldMk cId="1898354109" sldId="580"/>
            <ac:spMk id="40" creationId="{233BE2CB-1BD5-02F1-2A4E-9C3523AF8ED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33_62DC17AC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33_62DC17AC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2.1619413211674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AF-4D04-8B2D-A9D31470A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7.56679462408606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AF-4D04-8B2D-A9D31470A0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4DC8B0D-D39A-4B16-9C08-C8421EE09399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4B3-4308-95FC-74314FCDD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700</c:v>
                </c:pt>
                <c:pt idx="1">
                  <c:v>583</c:v>
                </c:pt>
                <c:pt idx="2">
                  <c:v>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AF-4D04-8B2D-A9D31470A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90DF-48ED-8B00-A39CA4E2E7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DF-48ED-8B00-A39CA4E2E7F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DF-48ED-8B00-A39CA4E2E7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99188783"/>
        <c:axId val="999186383"/>
      </c:barChart>
      <c:catAx>
        <c:axId val="99918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9186383"/>
        <c:crosses val="autoZero"/>
        <c:auto val="1"/>
        <c:lblAlgn val="ctr"/>
        <c:lblOffset val="100"/>
        <c:noMultiLvlLbl val="0"/>
      </c:catAx>
      <c:valAx>
        <c:axId val="9991863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9188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9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2" r:id="rId20"/>
    <p:sldLayoutId id="2147483730" r:id="rId21"/>
    <p:sldLayoutId id="214748373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Resultatområde</a:t>
            </a:r>
            <a:r>
              <a:rPr lang="fi-FI"/>
              <a:t>: : </a:t>
            </a:r>
            <a:r>
              <a:rPr lang="fi-FI" sz="2000" err="1"/>
              <a:t>Vårdavdelningar</a:t>
            </a:r>
            <a:r>
              <a:rPr lang="fi-FI" sz="2000"/>
              <a:t>, </a:t>
            </a:r>
            <a:r>
              <a:rPr lang="fi-FI" sz="2000" err="1"/>
              <a:t>Sjukhusservice</a:t>
            </a:r>
            <a:r>
              <a:rPr lang="fi-FI" sz="2000"/>
              <a:t> </a:t>
            </a:r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1-4.2025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>
                <a:solidFill>
                  <a:schemeClr val="bg1"/>
                </a:solidFill>
              </a:rPr>
              <a:t>Inom parentes rapporteras värdet för tidigare period (9-12.2024)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5C9CB-1492-C4D5-76B8-8C538893B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922299" y="1188720"/>
            <a:ext cx="3209925" cy="3081597"/>
          </a:xfrm>
          <a:prstGeom prst="roundRect">
            <a:avLst/>
          </a:prstGeom>
          <a:solidFill>
            <a:schemeClr val="accent4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Avdelningar</a:t>
            </a:r>
            <a:endParaRPr lang="sv-SE"/>
          </a:p>
        </p:txBody>
      </p:sp>
      <p:graphicFrame>
        <p:nvGraphicFramePr>
          <p:cNvPr id="3" name="Table 2" descr="Tabell med rubriken &quot;Tillgänglighet – avdelningar&quot;, som visar data för olika vårdavdelningar per 30.4.2025. Tabellens kolumner är:&#10;&#10;Antal patientplatser i bruk&#10;&#10;Beläggningsgrad (och platsändring under perioden)&#10;&#10;Medelvårdtid&#10;&#10;Godkända köare (enligt enhet där patienten köar)&#10;&#10;Innehåll i rader:&#10;Allmänmedicinsk avdelningar Syd (Närpes, Kristinestad): 36 platser, 98,5 % beläggning (ökat), 17,1 dagar medelvårdtid, 7 köare&#10;Allmänmedicinsk avdelningar Mellersta (Vasa, Malax, Vörå): 123 platser, 101,3 % beläggning (ökat), 24,6 dagar medelvårdtid, 36 köare&#10;Allmänmedicinsk avdelningar Norra (Jakobstad, Nykarleby): 62 platser, 98,98 % beläggning, 8,9 dagar medelvårdtid, 4 köare&#10;Specialsjukvård, Medicinska: 54 platser, 83,93 % beläggning, 2,63 dagar medelvårdtid, 0 köare&#10;Specialsjukvård, Operativ: 55 platser, 86,9 % beläggning, 3,87 dagar medelvårdtid, 0 köare&#10;Specialsjukvård, Rehabilitering: 33 platser, 92,5 % beläggning, 14,2 dagar medelvårdtid, 0 köare&#10;Specialsjukvård, Kvinnor: 22 platser, 95,5 % beläggning, 2,9 dagar medelvårdtid, 0 köare&#10;Specialsjukvård, Barn: 15 platser, 79,7 % beläggning, 2,5 dagar medelvårdtid, 0 köare">
            <a:extLst>
              <a:ext uri="{FF2B5EF4-FFF2-40B4-BE49-F238E27FC236}">
                <a16:creationId xmlns:a16="http://schemas.microsoft.com/office/drawing/2014/main" id="{58CB8820-D94E-277F-D983-76B3F5F90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38821"/>
              </p:ext>
            </p:extLst>
          </p:nvPr>
        </p:nvGraphicFramePr>
        <p:xfrm>
          <a:off x="1258629" y="1188720"/>
          <a:ext cx="7521082" cy="46462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37763">
                  <a:extLst>
                    <a:ext uri="{9D8B030D-6E8A-4147-A177-3AD203B41FA5}">
                      <a16:colId xmlns:a16="http://schemas.microsoft.com/office/drawing/2014/main" val="1871215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911549545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1439187329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1791642539"/>
                    </a:ext>
                  </a:extLst>
                </a:gridCol>
                <a:gridCol w="1530544">
                  <a:extLst>
                    <a:ext uri="{9D8B030D-6E8A-4147-A177-3AD203B41FA5}">
                      <a16:colId xmlns:a16="http://schemas.microsoft.com/office/drawing/2014/main" val="2030055086"/>
                    </a:ext>
                  </a:extLst>
                </a:gridCol>
              </a:tblGrid>
              <a:tr h="895692"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err="1"/>
                        <a:t>Antal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patient-platser</a:t>
                      </a:r>
                      <a:r>
                        <a:rPr lang="fi-FI" sz="1400"/>
                        <a:t> </a:t>
                      </a:r>
                      <a:br>
                        <a:rPr lang="fi-FI" sz="1400"/>
                      </a:br>
                      <a:r>
                        <a:rPr lang="fi-FI" sz="1400"/>
                        <a:t>i </a:t>
                      </a:r>
                      <a:r>
                        <a:rPr lang="fi-FI" sz="1400" err="1"/>
                        <a:t>bruk</a:t>
                      </a:r>
                      <a:r>
                        <a:rPr lang="fi-FI" sz="1400"/>
                        <a:t> 30.4.2025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err="1"/>
                        <a:t>Beläggnings-grad</a:t>
                      </a:r>
                      <a:r>
                        <a:rPr lang="fi-FI" sz="1400"/>
                        <a:t> (</a:t>
                      </a:r>
                      <a:r>
                        <a:rPr lang="fi-FI" sz="1400" err="1"/>
                        <a:t>platsändring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under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perioden</a:t>
                      </a:r>
                      <a:r>
                        <a:rPr lang="fi-FI" sz="14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err="1"/>
                        <a:t>Medel-vård-tid</a:t>
                      </a:r>
                      <a:endParaRPr lang="fi-FI" sz="1400"/>
                    </a:p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Godkända </a:t>
                      </a:r>
                      <a:r>
                        <a:rPr lang="sv-SE" sz="1400" err="1"/>
                        <a:t>köare</a:t>
                      </a:r>
                      <a:r>
                        <a:rPr lang="sv-SE" sz="1400"/>
                        <a:t> 30.4.2025 (enligt enhet där patienten köar)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110007"/>
                  </a:ext>
                </a:extLst>
              </a:tr>
              <a:tr h="501015">
                <a:tc>
                  <a:txBody>
                    <a:bodyPr/>
                    <a:lstStyle/>
                    <a:p>
                      <a:r>
                        <a:rPr lang="sv-SE" sz="1400"/>
                        <a:t>Allmänmedicinsk avdelningar Syd (Närpes, Kristinestad)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98,8</a:t>
                      </a:r>
                      <a:endParaRPr lang="fi-FI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12,9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934058"/>
                  </a:ext>
                </a:extLst>
              </a:tr>
              <a:tr h="28711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SE" sz="1400"/>
                        <a:t>Allmänmedicinsk avdelningar Mellersta (Vasa, Malax, Vörå, </a:t>
                      </a:r>
                      <a:r>
                        <a:rPr lang="sv-SE" sz="1400" err="1"/>
                        <a:t>Kholm</a:t>
                      </a:r>
                      <a:r>
                        <a:rPr lang="sv-SE" sz="140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102,7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27,1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02050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Allmänmedicinsk avdelningar Norra (Jakobstad, Nykarleby)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101,1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49975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r>
                        <a:rPr lang="sv-SE" sz="1400"/>
                        <a:t>Specialsjukvård, Medicinska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83,93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00978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Specialsjukvård, Operativ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86,9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3,87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954305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Specialsjukvård, Rehabilitering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06156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Specialsjukvård, Kvinnor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95,5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876515"/>
                  </a:ext>
                </a:extLst>
              </a:tr>
              <a:tr h="344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Specialsjukvård, Barn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14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80,5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2,9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471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33153" y="1188720"/>
            <a:ext cx="3209925" cy="22006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r>
              <a:rPr lang="fi-FI" sz="1400" err="1">
                <a:cs typeface="Arial"/>
              </a:rPr>
              <a:t>Öka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användningen</a:t>
            </a:r>
            <a:r>
              <a:rPr lang="fi-FI" sz="1400">
                <a:cs typeface="Arial"/>
              </a:rPr>
              <a:t> av </a:t>
            </a:r>
            <a:r>
              <a:rPr lang="fi-FI" sz="1400" err="1">
                <a:cs typeface="Arial"/>
              </a:rPr>
              <a:t>hemsjukhuset</a:t>
            </a:r>
            <a:r>
              <a:rPr lang="fi-FI" sz="1400">
                <a:cs typeface="Arial"/>
              </a:rPr>
              <a:t> för </a:t>
            </a:r>
            <a:r>
              <a:rPr lang="fi-FI" sz="1400" err="1">
                <a:cs typeface="Arial"/>
              </a:rPr>
              <a:t>att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minska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belastningen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på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avdelningarna</a:t>
            </a:r>
            <a:r>
              <a:rPr lang="fi-FI" sz="1400">
                <a:cs typeface="Arial"/>
              </a:rPr>
              <a:t>.</a:t>
            </a:r>
          </a:p>
          <a:p>
            <a:endParaRPr lang="fi-FI" sz="1400">
              <a:cs typeface="Arial"/>
            </a:endParaRPr>
          </a:p>
          <a:p>
            <a:r>
              <a:rPr lang="fi-FI" sz="1400" err="1">
                <a:cs typeface="Arial"/>
              </a:rPr>
              <a:t>Barnavdelningen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minskat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med</a:t>
            </a:r>
            <a:r>
              <a:rPr lang="fi-FI" sz="1400">
                <a:cs typeface="Arial"/>
              </a:rPr>
              <a:t> 3 </a:t>
            </a:r>
            <a:r>
              <a:rPr lang="fi-FI" sz="1400" err="1">
                <a:cs typeface="Arial"/>
              </a:rPr>
              <a:t>platser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från</a:t>
            </a:r>
            <a:r>
              <a:rPr lang="fi-FI" sz="1400">
                <a:cs typeface="Arial"/>
              </a:rPr>
              <a:t> 21.10.2024 </a:t>
            </a:r>
            <a:r>
              <a:rPr lang="fi-FI" sz="1400" err="1">
                <a:cs typeface="Arial"/>
              </a:rPr>
              <a:t>och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minskat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med</a:t>
            </a:r>
            <a:r>
              <a:rPr lang="fi-FI" sz="1400">
                <a:cs typeface="Arial"/>
              </a:rPr>
              <a:t> 1 </a:t>
            </a:r>
            <a:r>
              <a:rPr lang="fi-FI" sz="1400" err="1">
                <a:cs typeface="Arial"/>
              </a:rPr>
              <a:t>plats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från</a:t>
            </a:r>
            <a:r>
              <a:rPr lang="fi-FI" sz="1400">
                <a:cs typeface="Arial"/>
              </a:rPr>
              <a:t> 1.1.2025</a:t>
            </a:r>
            <a:endParaRPr lang="fi-FI" sz="14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36D1-B66D-0C37-595A-9BF52C8E27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10042816" cy="774907"/>
          </a:xfrm>
        </p:spPr>
        <p:txBody>
          <a:bodyPr>
            <a:normAutofit fontScale="90000"/>
          </a:bodyPr>
          <a:lstStyle/>
          <a:p>
            <a:r>
              <a:rPr lang="sv-SE"/>
              <a:t>Tillgänglighet – Hemsjukhus och förlossning</a:t>
            </a:r>
          </a:p>
        </p:txBody>
      </p:sp>
      <p:graphicFrame>
        <p:nvGraphicFramePr>
          <p:cNvPr id="3" name="Table 2" descr="Antal besök:&#10;&#10;Hemsjukhus: 10 100 besök på mottagning, i hemmet eller på boende, samt 250 stöd- och telefonkontakter&#10;&#10;Barnens hemsjukhus: 257 besök&#10;&#10;Antal patienter:&#10;&#10;Hemsjukhus: 1 040 patienter (exklusive palliativ vård)&#10;&#10;Barnens hemsjukhus: Cirka 50 patienter&#10;&#10;Besök på boende:&#10;&#10;Hemsjukhus: 1 482 besök (inkluderas i det totala antalet; Abilita kan ej särskilja)&#10;&#10;Barnens hemsjukhus: 2 besök&#10;&#10;Antal patienter på boende:&#10;&#10;Hemsjukhus: 194+ patienter (ingår i totalen; Abilita kan ej särskilja)&#10;&#10;Barnens hemsjukhus: ingen uppgift&#10;&#10;Nattbesök:&#10;&#10;Hemsjukhus: 834 nattbesök (inom mittenområdet)&#10;&#10;Barnens hemsjukhus: ingen uppgift&#10;&#10;Läkarbesök:&#10;&#10;Hemsjukhus: 33 i hemmet, 9 polikliniska&#10;&#10;Barnens hemsjukhus: 14 läkarbesök&#10;&#10;Outnyttjade platser (i genomsnitt):&#10;&#10;Hemsjukhus: Varierar, 3–10 platser (minskat)&#10;&#10;Barnens hemsjukhus: ingen uppgift">
            <a:extLst>
              <a:ext uri="{FF2B5EF4-FFF2-40B4-BE49-F238E27FC236}">
                <a16:creationId xmlns:a16="http://schemas.microsoft.com/office/drawing/2014/main" id="{81BD9B4F-091F-DC2E-A05C-543D8D63B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00058"/>
              </p:ext>
            </p:extLst>
          </p:nvPr>
        </p:nvGraphicFramePr>
        <p:xfrm>
          <a:off x="1263358" y="1188722"/>
          <a:ext cx="4832641" cy="53434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9093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2481024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  <a:gridCol w="1152524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634616">
                <a:tc>
                  <a:txBody>
                    <a:bodyPr/>
                    <a:lstStyle/>
                    <a:p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err="1"/>
                        <a:t>Hemsjukhus</a:t>
                      </a:r>
                    </a:p>
                    <a:p>
                      <a:pPr lvl="0">
                        <a:buNone/>
                      </a:pPr>
                      <a:r>
                        <a:rPr lang="fi-FI" sz="1200" b="0"/>
                        <a:t>(</a:t>
                      </a:r>
                      <a:r>
                        <a:rPr lang="fi-FI" sz="1200" b="0" err="1"/>
                        <a:t>kolumn</a:t>
                      </a:r>
                      <a:r>
                        <a:rPr lang="fi-FI" sz="1200" b="0"/>
                        <a:t> </a:t>
                      </a:r>
                      <a:r>
                        <a:rPr lang="fi-FI" sz="1200" b="0" err="1"/>
                        <a:t>uppdat</a:t>
                      </a:r>
                      <a:r>
                        <a:rPr lang="fi-FI" sz="1200" b="0"/>
                        <a:t> 15.5.2025/</a:t>
                      </a:r>
                      <a:r>
                        <a:rPr lang="fi-FI" sz="1200" b="0" err="1"/>
                        <a:t>ösk</a:t>
                      </a:r>
                      <a:r>
                        <a:rPr lang="fi-FI" sz="1200" b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err="1"/>
                        <a:t>Barnens</a:t>
                      </a:r>
                      <a:r>
                        <a:rPr lang="fi-FI" sz="1400" baseline="0"/>
                        <a:t> </a:t>
                      </a:r>
                      <a:r>
                        <a:rPr lang="fi-FI" sz="1400" baseline="0" err="1"/>
                        <a:t>hem-sjukhus</a:t>
                      </a:r>
                      <a:endParaRPr lang="fi-FI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822675">
                <a:tc>
                  <a:txBody>
                    <a:bodyPr/>
                    <a:lstStyle/>
                    <a:p>
                      <a:r>
                        <a:rPr lang="fi-FI" sz="1400" err="1"/>
                        <a:t>Antal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besök</a:t>
                      </a:r>
                    </a:p>
                    <a:p>
                      <a:pPr lvl="0">
                        <a:buNone/>
                      </a:pP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8 165 i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hemmiljö</a:t>
                      </a:r>
                    </a:p>
                    <a:p>
                      <a:pPr lvl="0">
                        <a:buNone/>
                      </a:pP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1 129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på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mottagning</a:t>
                      </a:r>
                      <a:endParaRPr lang="fi-FI" sz="140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Pall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skötares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besök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534 st + 1 169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telefonsamtalsbesök</a:t>
                      </a:r>
                      <a:endParaRPr lang="fi-FI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Uppgifter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kan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inte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fås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pga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nya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LC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449519">
                <a:tc>
                  <a:txBody>
                    <a:bodyPr/>
                    <a:lstStyle/>
                    <a:p>
                      <a:r>
                        <a:rPr lang="fi-FI" sz="1400" err="1"/>
                        <a:t>Antal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patienter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1081 (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palliativa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644332">
                <a:tc>
                  <a:txBody>
                    <a:bodyPr/>
                    <a:lstStyle/>
                    <a:p>
                      <a:r>
                        <a:rPr lang="fi-FI" sz="1400" err="1"/>
                        <a:t>Besök</a:t>
                      </a:r>
                      <a:r>
                        <a:rPr lang="fi-FI" sz="1400" baseline="0"/>
                        <a:t> </a:t>
                      </a:r>
                      <a:r>
                        <a:rPr lang="fi-FI" sz="1400" baseline="0" err="1"/>
                        <a:t>på</a:t>
                      </a:r>
                      <a:r>
                        <a:rPr lang="fi-FI" sz="1400" baseline="0"/>
                        <a:t> </a:t>
                      </a:r>
                      <a:r>
                        <a:rPr lang="fi-FI" sz="1400" baseline="0" err="1"/>
                        <a:t>boende</a:t>
                      </a:r>
                      <a:r>
                        <a:rPr lang="fi-FI" sz="1400" baseline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&gt;1764 (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ung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.,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har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ökat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400" b="0" u="none" strike="noStrike" noProof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400" b="0" u="none" strike="noStrike" noProof="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400" b="0" u="none" strike="noStrike" noProof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1400" b="0" u="none" strike="noStrike" noProof="0" err="1">
                          <a:solidFill>
                            <a:schemeClr val="tx1"/>
                          </a:solidFill>
                        </a:rPr>
                        <a:t>totalt</a:t>
                      </a:r>
                      <a:r>
                        <a:rPr lang="fi-FI" sz="1400" b="0" u="none" strike="noStrike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b="0" u="none" strike="noStrike" noProof="0" err="1">
                          <a:solidFill>
                            <a:schemeClr val="tx1"/>
                          </a:solidFill>
                        </a:rPr>
                        <a:t>antal</a:t>
                      </a:r>
                      <a:r>
                        <a:rPr lang="fi-FI" sz="1400" b="0" u="none" strike="noStrike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b="0" u="none" strike="noStrike" noProof="0" err="1">
                          <a:solidFill>
                            <a:schemeClr val="tx1"/>
                          </a:solidFill>
                        </a:rPr>
                        <a:t>besök</a:t>
                      </a:r>
                      <a:r>
                        <a:rPr lang="fi-FI" sz="1400" b="0" u="none" strike="noStrike" noProof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634616">
                <a:tc>
                  <a:txBody>
                    <a:bodyPr/>
                    <a:lstStyle/>
                    <a:p>
                      <a:r>
                        <a:rPr lang="fi-FI" sz="1400" err="1"/>
                        <a:t>Antal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patienter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på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boende</a:t>
                      </a:r>
                      <a:r>
                        <a:rPr lang="fi-FI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&gt;240 (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ökat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140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  <a:tr h="449519">
                <a:tc>
                  <a:txBody>
                    <a:bodyPr/>
                    <a:lstStyle/>
                    <a:p>
                      <a:r>
                        <a:rPr lang="fi-FI" sz="1400" err="1"/>
                        <a:t>Nattbesök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1011 (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mittenområdet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ökat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vl="0">
                        <a:buNone/>
                      </a:pP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antal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besök</a:t>
                      </a:r>
                      <a:endParaRPr lang="fi-FI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6249"/>
                  </a:ext>
                </a:extLst>
              </a:tr>
              <a:tr h="449519">
                <a:tc>
                  <a:txBody>
                    <a:bodyPr/>
                    <a:lstStyle/>
                    <a:p>
                      <a:r>
                        <a:rPr lang="fi-FI" sz="1400" err="1"/>
                        <a:t>Läkarbesök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52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hem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Vasaområdet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pall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inte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totalen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34519"/>
                  </a:ext>
                </a:extLst>
              </a:tr>
              <a:tr h="736757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400" baseline="0" err="1"/>
                        <a:t>Outnyttjad</a:t>
                      </a:r>
                      <a:r>
                        <a:rPr lang="fi-FI" sz="1400" baseline="0"/>
                        <a:t> </a:t>
                      </a:r>
                      <a:r>
                        <a:rPr lang="fi-FI" sz="1400" baseline="0" err="1"/>
                        <a:t>resurs</a:t>
                      </a:r>
                      <a:r>
                        <a:rPr lang="fi-FI" sz="1400" baseline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Stor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variation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både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mellan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områden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och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per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månad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, i </a:t>
                      </a:r>
                      <a:r>
                        <a:rPr lang="fi-FI" sz="1400" err="1">
                          <a:solidFill>
                            <a:schemeClr val="tx1"/>
                          </a:solidFill>
                        </a:rPr>
                        <a:t>genomsnitt</a:t>
                      </a:r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 12 %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206217"/>
                  </a:ext>
                </a:extLst>
              </a:tr>
            </a:tbl>
          </a:graphicData>
        </a:graphic>
      </p:graphicFrame>
      <p:graphicFrame>
        <p:nvGraphicFramePr>
          <p:cNvPr id="4" name="Table 3" descr="Tabell över förlossningens prestationer.&#10;Förlossningar: 346&#10;Jourbesök: 284&#10;Elektiva besök 79">
            <a:extLst>
              <a:ext uri="{FF2B5EF4-FFF2-40B4-BE49-F238E27FC236}">
                <a16:creationId xmlns:a16="http://schemas.microsoft.com/office/drawing/2014/main" id="{8117868E-BE0F-07DE-AEAB-9693C5607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102093"/>
              </p:ext>
            </p:extLst>
          </p:nvPr>
        </p:nvGraphicFramePr>
        <p:xfrm>
          <a:off x="6594209" y="1188720"/>
          <a:ext cx="2423368" cy="24286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2966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1140402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</a:tblGrid>
              <a:tr h="482793">
                <a:tc gridSpan="2">
                  <a:txBody>
                    <a:bodyPr/>
                    <a:lstStyle/>
                    <a:p>
                      <a:r>
                        <a:rPr lang="fi-FI" sz="1400" err="1"/>
                        <a:t>Förlossningssal</a:t>
                      </a:r>
                      <a:endParaRPr lang="fi-FI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400" err="1"/>
                        <a:t>Förlossningar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>
                          <a:solidFill>
                            <a:schemeClr val="tx1"/>
                          </a:solidFill>
                        </a:rPr>
                        <a:t>366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89972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400" err="1"/>
                        <a:t>Jourbesök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4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Uppgifter kan inte fås pga nya LC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771825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400" err="1"/>
                        <a:t>Elektiva</a:t>
                      </a:r>
                      <a:r>
                        <a:rPr lang="fi-FI" sz="1400"/>
                        <a:t> </a:t>
                      </a:r>
                      <a:r>
                        <a:rPr lang="fi-FI" sz="1400" err="1"/>
                        <a:t>besök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4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Uppgifter kan inte fås pga nya LC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6879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E46B1B-37E7-F5DB-74CB-DF1B2DBDC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583355" y="4040474"/>
            <a:ext cx="5283466" cy="2538859"/>
          </a:xfrm>
          <a:prstGeom prst="roundRect">
            <a:avLst/>
          </a:prstGeom>
          <a:solidFill>
            <a:schemeClr val="accent4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5FDF90-24A6-3CB0-80FA-91DA398AB1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94209" y="4086433"/>
            <a:ext cx="5283466" cy="15542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r>
              <a:rPr lang="fi-FI" sz="1400" err="1">
                <a:cs typeface="Arial"/>
              </a:rPr>
              <a:t>Öka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användningen</a:t>
            </a:r>
            <a:r>
              <a:rPr lang="fi-FI" sz="1400">
                <a:cs typeface="Arial"/>
              </a:rPr>
              <a:t> av </a:t>
            </a:r>
            <a:r>
              <a:rPr lang="fi-FI" sz="1400" err="1">
                <a:cs typeface="Arial"/>
              </a:rPr>
              <a:t>hemsjukhuset</a:t>
            </a:r>
            <a:r>
              <a:rPr lang="fi-FI" sz="1400">
                <a:cs typeface="Arial"/>
              </a:rPr>
              <a:t> för </a:t>
            </a:r>
            <a:r>
              <a:rPr lang="fi-FI" sz="1400" err="1">
                <a:cs typeface="Arial"/>
              </a:rPr>
              <a:t>att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minska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belastningen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på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avdelningarna</a:t>
            </a:r>
            <a:r>
              <a:rPr lang="fi-FI" sz="1400">
                <a:cs typeface="Arial"/>
              </a:rPr>
              <a:t>.</a:t>
            </a:r>
          </a:p>
          <a:p>
            <a:endParaRPr lang="fi-FI" sz="1400">
              <a:cs typeface="Arial"/>
            </a:endParaRPr>
          </a:p>
          <a:p>
            <a:endParaRPr lang="fi-FI" sz="14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24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/>
              <a:t>Status</a:t>
            </a:r>
            <a:r>
              <a:rPr lang="sv-SE" sz="140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/>
              <a:t>Alla anmälningar: </a:t>
            </a:r>
            <a:r>
              <a:rPr lang="sv-SE" sz="1400"/>
              <a:t>608 (566)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Väntar på handläggning: </a:t>
            </a:r>
            <a:r>
              <a:rPr lang="sv-SE" sz="1400"/>
              <a:t>34 (6%)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Väntar på tilläggsinformation: 3</a:t>
            </a:r>
            <a:r>
              <a:rPr lang="sv-SE" sz="1400"/>
              <a:t> (0%)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Under handläggning: </a:t>
            </a:r>
            <a:r>
              <a:rPr lang="sv-SE" sz="1400"/>
              <a:t>92 (15%)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Färdig: </a:t>
            </a:r>
            <a:r>
              <a:rPr lang="sv-SE" sz="1400"/>
              <a:t>479 (79%)</a:t>
            </a:r>
          </a:p>
          <a:p>
            <a:pPr>
              <a:lnSpc>
                <a:spcPct val="150000"/>
              </a:lnSpc>
            </a:pPr>
            <a:endParaRPr lang="en-US" sz="1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err="1">
                <a:solidFill>
                  <a:srgbClr val="00A174"/>
                </a:solidFill>
              </a:rPr>
              <a:t>Antal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anmälan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om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negativ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händelse</a:t>
            </a:r>
            <a:endParaRPr lang="en-US" sz="1600" b="1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3 610&#10;Januari - April 2024 700&#10;Januari-April 2025&#10;Maj - Augusti 2023 595&#10;Maj - Augusti 2024 583&#10;Maj-Augusti 2025 &#10;September - December 2023 896&#10;September - December 2024 567&#10;September-December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597955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00A174"/>
                </a:solidFill>
              </a:rPr>
              <a:t>De vanligaste anmälningstyperna personal:</a:t>
            </a:r>
          </a:p>
          <a:p>
            <a:pPr marL="342900" indent="-342900">
              <a:buFontTx/>
              <a:buAutoNum type="arabicPeriod"/>
            </a:pPr>
            <a:r>
              <a:rPr lang="fi-FI" sz="1400" err="1">
                <a:cs typeface="Arial"/>
              </a:rPr>
              <a:t>Olycka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err="1">
                <a:cs typeface="Arial"/>
              </a:rPr>
              <a:t>Läkemedels</a:t>
            </a:r>
            <a:r>
              <a:rPr lang="fi-FI" sz="1400">
                <a:cs typeface="Arial"/>
              </a:rPr>
              <a:t>- </a:t>
            </a:r>
            <a:r>
              <a:rPr lang="fi-FI" sz="1400" err="1">
                <a:cs typeface="Arial"/>
              </a:rPr>
              <a:t>och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vätskebehandling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err="1">
                <a:cs typeface="Arial"/>
              </a:rPr>
              <a:t>Informationsflöde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>
                <a:cs typeface="Arial"/>
              </a:rPr>
              <a:t>Annan </a:t>
            </a:r>
            <a:r>
              <a:rPr lang="fi-FI" sz="1400" err="1">
                <a:cs typeface="Arial"/>
              </a:rPr>
              <a:t>vårdåtgärd</a:t>
            </a:r>
            <a:endParaRPr lang="fi-FI" sz="1400">
              <a:cs typeface="Arial"/>
            </a:endParaRP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>
              <a:solidFill>
                <a:srgbClr val="00A17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/>
          </p:cNvSpPr>
          <p:nvPr/>
        </p:nvSpPr>
        <p:spPr>
          <a:xfrm>
            <a:off x="1202850" y="4500278"/>
            <a:ext cx="3471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err="1">
                <a:solidFill>
                  <a:schemeClr val="accent5"/>
                </a:solidFill>
              </a:rPr>
              <a:t>Antal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anmäningar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om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negativ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händelse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från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klienter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eller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anhöriga</a:t>
            </a:r>
            <a:endParaRPr lang="en-US" sz="1400" b="1">
              <a:solidFill>
                <a:schemeClr val="accent5"/>
              </a:solidFill>
            </a:endParaRPr>
          </a:p>
        </p:txBody>
      </p:sp>
      <p:graphicFrame>
        <p:nvGraphicFramePr>
          <p:cNvPr id="11" name="Chart 10" descr="Januari - April 2023 12&#10;Januari - April 2024 19&#10;Januari-April 2025&#10;Maj - Augusti 2023 9&#10;Maj - Augusti 2024 10&#10;Maj-Augusti 2025 &#10;September - December 2023 11&#10;September - December 2024 18&#10;September-December 2025">
            <a:extLst>
              <a:ext uri="{FF2B5EF4-FFF2-40B4-BE49-F238E27FC236}">
                <a16:creationId xmlns:a16="http://schemas.microsoft.com/office/drawing/2014/main" id="{7C55C4A0-3623-A88B-6FB4-A9A16BF015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165674"/>
              </p:ext>
            </p:extLst>
          </p:nvPr>
        </p:nvGraphicFramePr>
        <p:xfrm>
          <a:off x="1202051" y="5023499"/>
          <a:ext cx="3422270" cy="1687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608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kontakter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till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patientombud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cs typeface="Arial"/>
              </a:rPr>
              <a:t>35 </a:t>
            </a:r>
            <a:r>
              <a:rPr lang="fi-FI" sz="2400">
                <a:cs typeface="Arial"/>
              </a:rPr>
              <a:t>(27)</a:t>
            </a:r>
          </a:p>
          <a:p>
            <a:pPr algn="ctr"/>
            <a:endParaRPr lang="fi-FI" sz="800"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184" y="4608000"/>
            <a:ext cx="16903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Ersatta</a:t>
            </a:r>
            <a:r>
              <a:rPr lang="fi-FI" sz="1600" b="1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patientskador</a:t>
            </a:r>
            <a:endParaRPr lang="en-US" sz="1600" b="1">
              <a:solidFill>
                <a:srgbClr val="00A174"/>
              </a:solidFill>
              <a:latin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/>
          </p:cNvSpPr>
          <p:nvPr/>
        </p:nvSpPr>
        <p:spPr>
          <a:xfrm>
            <a:off x="6524251" y="5756705"/>
            <a:ext cx="164753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err="1"/>
              <a:t>Operativa</a:t>
            </a:r>
            <a:r>
              <a:rPr lang="fi-FI" sz="1200"/>
              <a:t> 0 (0)</a:t>
            </a:r>
          </a:p>
          <a:p>
            <a:r>
              <a:rPr lang="fi-FI" sz="1200" err="1"/>
              <a:t>Medicin</a:t>
            </a:r>
            <a:r>
              <a:rPr lang="fi-FI" sz="1200"/>
              <a:t> 0 (0)</a:t>
            </a:r>
            <a:endParaRPr lang="fi-FI" sz="1200">
              <a:cs typeface="Arial"/>
            </a:endParaRPr>
          </a:p>
          <a:p>
            <a:r>
              <a:rPr lang="fi-FI" sz="1200" err="1"/>
              <a:t>Barn</a:t>
            </a:r>
            <a:r>
              <a:rPr lang="fi-FI" sz="1200"/>
              <a:t> 0 (0)</a:t>
            </a:r>
            <a:endParaRPr lang="fi-FI" sz="1200">
              <a:cs typeface="Arial"/>
            </a:endParaRPr>
          </a:p>
          <a:p>
            <a:r>
              <a:rPr lang="fi-FI" sz="1200" err="1"/>
              <a:t>Allmänmedicin</a:t>
            </a:r>
            <a:r>
              <a:rPr lang="fi-FI" sz="1200"/>
              <a:t> 1 (1)</a:t>
            </a:r>
            <a:endParaRPr lang="fi-FI" sz="120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617226"/>
            <a:ext cx="3734751" cy="9848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rgbClr val="00A174"/>
                </a:solidFill>
              </a:rPr>
              <a:t>Korrigerande åtgärder</a:t>
            </a:r>
          </a:p>
          <a:p>
            <a:r>
              <a:rPr lang="fi-FI" sz="1400"/>
              <a:t>Alla </a:t>
            </a:r>
            <a:r>
              <a:rPr lang="fi-FI" sz="1400" err="1"/>
              <a:t>anmälningar</a:t>
            </a:r>
            <a:r>
              <a:rPr lang="fi-FI" sz="1400"/>
              <a:t> </a:t>
            </a:r>
            <a:r>
              <a:rPr lang="fi-FI" sz="1400" err="1"/>
              <a:t>behandlas</a:t>
            </a:r>
            <a:r>
              <a:rPr lang="fi-FI" sz="1400"/>
              <a:t> </a:t>
            </a:r>
            <a:r>
              <a:rPr lang="fi-FI" sz="1400" err="1"/>
              <a:t>med</a:t>
            </a:r>
            <a:r>
              <a:rPr lang="fi-FI" sz="1400"/>
              <a:t> personalen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utveckling</a:t>
            </a:r>
            <a:r>
              <a:rPr lang="fi-FI" sz="1400"/>
              <a:t> </a:t>
            </a:r>
            <a:r>
              <a:rPr lang="fi-FI" sz="1400" err="1"/>
              <a:t>samt</a:t>
            </a:r>
            <a:r>
              <a:rPr lang="fi-FI" sz="1400"/>
              <a:t> </a:t>
            </a:r>
            <a:r>
              <a:rPr lang="fi-FI" sz="1400" err="1"/>
              <a:t>förbättringsåtgärder</a:t>
            </a:r>
            <a:r>
              <a:rPr lang="fi-FI" sz="1400"/>
              <a:t> </a:t>
            </a:r>
            <a:r>
              <a:rPr lang="fi-FI" sz="1400" err="1"/>
              <a:t>görs</a:t>
            </a:r>
            <a:r>
              <a:rPr lang="fi-FI" sz="1400"/>
              <a:t> </a:t>
            </a:r>
            <a:r>
              <a:rPr lang="fi-FI" sz="1400" err="1"/>
              <a:t>på</a:t>
            </a:r>
            <a:r>
              <a:rPr lang="fi-FI" sz="1400"/>
              <a:t> </a:t>
            </a:r>
            <a:r>
              <a:rPr lang="fi-FI" sz="1400" err="1"/>
              <a:t>basen</a:t>
            </a:r>
            <a:r>
              <a:rPr lang="fi-FI" sz="1400"/>
              <a:t> av </a:t>
            </a:r>
            <a:r>
              <a:rPr lang="fi-FI" sz="1400" err="1"/>
              <a:t>dessa</a:t>
            </a:r>
            <a:r>
              <a:rPr lang="fi-FI" sz="1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D28A30E7-9420-47A8-625E-D953C17A0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sz="20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>
                <a:solidFill>
                  <a:srgbClr val="213A8F"/>
                </a:solidFill>
                <a:latin typeface="Arial" panose="020B0604020202020204"/>
              </a:rPr>
              <a:t>230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(429)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06DBC3-1720-ED54-22BA-B1F4EEB6F04B}"/>
              </a:ext>
            </a:extLst>
          </p:cNvPr>
          <p:cNvSpPr/>
          <p:nvPr/>
        </p:nvSpPr>
        <p:spPr>
          <a:xfrm>
            <a:off x="3679309" y="2898779"/>
            <a:ext cx="718684" cy="507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>
                <a:solidFill>
                  <a:schemeClr val="accent5"/>
                </a:solidFill>
              </a:rPr>
              <a:t>NPS</a:t>
            </a:r>
          </a:p>
        </p:txBody>
      </p:sp>
      <p:cxnSp>
        <p:nvCxnSpPr>
          <p:cNvPr id="25" name="Straight Arrow Connector 24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6C592C22-7AD6-C091-3058-35A3E2FDE3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4981770" y="3930162"/>
            <a:ext cx="592553" cy="3177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69 (72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4,43 (4,57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4,52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4,58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4,53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4,33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4,36</a:t>
            </a:r>
            <a:endParaRPr lang="fi-FI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4,53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4,43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4,50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4,60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latin typeface="Arial" panose="020B0604020202020204" pitchFamily="34" charset="0"/>
                <a:cs typeface="Arial" panose="020B0604020202020204" pitchFamily="34" charset="0"/>
              </a:rPr>
              <a:t>Gott</a:t>
            </a:r>
            <a:r>
              <a:rPr lang="fi-FI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err="1">
                <a:latin typeface="Arial" panose="020B0604020202020204" pitchFamily="34" charset="0"/>
                <a:cs typeface="Arial" panose="020B0604020202020204" pitchFamily="34" charset="0"/>
              </a:rPr>
              <a:t>bemötande</a:t>
            </a:r>
            <a:endParaRPr lang="fi-FI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Professionel</a:t>
            </a:r>
            <a:r>
              <a:rPr lang="fi-FI" sz="140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fi-FI" sz="1400" err="1">
                <a:latin typeface="Arial" panose="020B0604020202020204" pitchFamily="34" charset="0"/>
                <a:cs typeface="Arial" panose="020B0604020202020204" pitchFamily="34" charset="0"/>
              </a:rPr>
              <a:t>vård</a:t>
            </a:r>
            <a:endParaRPr lang="fi-FI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latin typeface="Arial" panose="020B0604020202020204" pitchFamily="34" charset="0"/>
                <a:cs typeface="Arial" panose="020B0604020202020204" pitchFamily="34" charset="0"/>
              </a:rPr>
              <a:t>Språkproblem</a:t>
            </a:r>
            <a:endParaRPr lang="fi-FI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3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72018" y="5141472"/>
            <a:ext cx="2005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400" b="1" err="1">
                <a:solidFill>
                  <a:schemeClr val="accent5"/>
                </a:solidFill>
              </a:rPr>
              <a:t>Antal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anmärkningar</a:t>
            </a:r>
            <a:endParaRPr lang="en-US" sz="1400" b="1">
              <a:solidFill>
                <a:schemeClr val="accent5"/>
              </a:solidFill>
            </a:endParaRPr>
          </a:p>
        </p:txBody>
      </p:sp>
      <p:sp>
        <p:nvSpPr>
          <p:cNvPr id="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038776" y="5131046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400" b="1" err="1">
                <a:solidFill>
                  <a:schemeClr val="accent5"/>
                </a:solidFill>
              </a:rPr>
              <a:t>Antal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klagomål</a:t>
            </a:r>
            <a:endParaRPr lang="en-US" sz="1400" b="1">
              <a:solidFill>
                <a:schemeClr val="accent5"/>
              </a:solidFill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EAEE6F6A-6205-1327-129C-E1B04FD0B5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77455" y="5562077"/>
            <a:ext cx="16884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200" err="1">
                <a:cs typeface="Arial"/>
              </a:rPr>
              <a:t>Operativa</a:t>
            </a:r>
            <a:r>
              <a:rPr lang="fi-FI" sz="1200">
                <a:cs typeface="Arial"/>
              </a:rPr>
              <a:t> 0 (0)</a:t>
            </a:r>
            <a:endParaRPr lang="en-US" sz="1200">
              <a:cs typeface="Arial"/>
            </a:endParaRPr>
          </a:p>
          <a:p>
            <a:r>
              <a:rPr lang="fi-FI" sz="1200" err="1">
                <a:cs typeface="Arial"/>
              </a:rPr>
              <a:t>Medicin</a:t>
            </a:r>
            <a:r>
              <a:rPr lang="fi-FI" sz="1200">
                <a:cs typeface="Arial"/>
              </a:rPr>
              <a:t> 0 (0)</a:t>
            </a:r>
          </a:p>
          <a:p>
            <a:r>
              <a:rPr lang="fi-FI" sz="1200" err="1">
                <a:cs typeface="Arial"/>
              </a:rPr>
              <a:t>Barn</a:t>
            </a:r>
            <a:r>
              <a:rPr lang="fi-FI" sz="1200">
                <a:cs typeface="Arial"/>
              </a:rPr>
              <a:t> 0 (0)</a:t>
            </a:r>
          </a:p>
          <a:p>
            <a:r>
              <a:rPr lang="fi-FI" sz="1200" err="1">
                <a:cs typeface="Arial"/>
              </a:rPr>
              <a:t>Allmänmedicin</a:t>
            </a:r>
            <a:r>
              <a:rPr lang="fi-FI" sz="1200">
                <a:cs typeface="Arial"/>
              </a:rPr>
              <a:t> 0 (0)</a:t>
            </a:r>
          </a:p>
        </p:txBody>
      </p:sp>
      <p:sp>
        <p:nvSpPr>
          <p:cNvPr id="23" name="TextBox 13">
            <a:extLst>
              <a:ext uri="{FF2B5EF4-FFF2-40B4-BE49-F238E27FC236}">
                <a16:creationId xmlns:a16="http://schemas.microsoft.com/office/drawing/2014/main" id="{A2B0C282-0498-4433-5000-FCADF20B417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34240" y="5562078"/>
            <a:ext cx="1880991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err="1"/>
              <a:t>Operativa</a:t>
            </a:r>
            <a:r>
              <a:rPr lang="fi-FI" sz="1400"/>
              <a:t> 2 (4)</a:t>
            </a:r>
            <a:endParaRPr lang="fi-FI" sz="1400">
              <a:cs typeface="Arial"/>
            </a:endParaRPr>
          </a:p>
          <a:p>
            <a:r>
              <a:rPr lang="fi-FI" sz="1400" err="1"/>
              <a:t>Medicin</a:t>
            </a:r>
            <a:r>
              <a:rPr lang="fi-FI" sz="1400"/>
              <a:t> 1</a:t>
            </a:r>
            <a:endParaRPr lang="fi-FI" sz="1400">
              <a:cs typeface="Arial"/>
            </a:endParaRPr>
          </a:p>
          <a:p>
            <a:r>
              <a:rPr lang="fi-FI" sz="1400" err="1">
                <a:cs typeface="Arial"/>
              </a:rPr>
              <a:t>Barn</a:t>
            </a:r>
            <a:r>
              <a:rPr lang="fi-FI" sz="1400">
                <a:cs typeface="Arial"/>
              </a:rPr>
              <a:t> 0 (2)</a:t>
            </a:r>
          </a:p>
          <a:p>
            <a:r>
              <a:rPr lang="fi-FI" sz="1400" err="1">
                <a:cs typeface="Arial"/>
              </a:rPr>
              <a:t>Allmänmedicin</a:t>
            </a:r>
            <a:r>
              <a:rPr lang="fi-FI" sz="1400">
                <a:cs typeface="Arial"/>
              </a:rPr>
              <a:t> 0 (2)</a:t>
            </a: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err="1"/>
              <a:t>Delaktighetsarbete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2" y="1323453"/>
            <a:ext cx="5111145" cy="3476480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endParaRPr lang="sv-SE" sz="1400" b="1">
              <a:solidFill>
                <a:schemeClr val="accent5"/>
              </a:solidFill>
              <a:latin typeface="+mj-lt"/>
            </a:endParaRPr>
          </a:p>
          <a:p>
            <a:r>
              <a:rPr lang="en-US" sz="1400" err="1">
                <a:cs typeface="Arial"/>
              </a:rPr>
              <a:t>Roidu</a:t>
            </a:r>
            <a:r>
              <a:rPr lang="en-US" sz="1400">
                <a:cs typeface="Arial"/>
              </a:rPr>
              <a:t>, </a:t>
            </a:r>
            <a:r>
              <a:rPr lang="en-US" sz="1400" err="1">
                <a:cs typeface="Arial"/>
              </a:rPr>
              <a:t>Haipro</a:t>
            </a:r>
            <a:r>
              <a:rPr lang="en-US" sz="1400">
                <a:cs typeface="Arial"/>
              </a:rPr>
              <a:t>, patientombuden, </a:t>
            </a:r>
            <a:r>
              <a:rPr lang="en-US" sz="1400" err="1">
                <a:cs typeface="Arial"/>
              </a:rPr>
              <a:t>vårdplaneringssamtal</a:t>
            </a:r>
            <a:r>
              <a:rPr lang="en-US" sz="1400">
                <a:cs typeface="Arial"/>
              </a:rPr>
              <a:t>, </a:t>
            </a:r>
            <a:r>
              <a:rPr lang="en-US" sz="1400" err="1">
                <a:cs typeface="Arial"/>
              </a:rPr>
              <a:t>diskussioner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på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avdelningarna</a:t>
            </a:r>
            <a:r>
              <a:rPr lang="en-US" sz="1400">
                <a:cs typeface="Arial"/>
              </a:rPr>
              <a:t>, </a:t>
            </a:r>
            <a:r>
              <a:rPr lang="en-US" sz="1400" err="1">
                <a:cs typeface="Arial"/>
              </a:rPr>
              <a:t>diskussioner</a:t>
            </a:r>
            <a:r>
              <a:rPr lang="en-US" sz="1400">
                <a:cs typeface="Arial"/>
              </a:rPr>
              <a:t> med </a:t>
            </a:r>
            <a:r>
              <a:rPr lang="en-US" sz="1400" err="1">
                <a:cs typeface="Arial"/>
              </a:rPr>
              <a:t>anhöriga</a:t>
            </a:r>
            <a:r>
              <a:rPr lang="en-US" sz="1400">
                <a:cs typeface="Arial"/>
              </a:rPr>
              <a:t>, </a:t>
            </a:r>
            <a:r>
              <a:rPr lang="en-US" sz="1400" err="1">
                <a:cs typeface="Arial"/>
              </a:rPr>
              <a:t>muntlig</a:t>
            </a:r>
            <a:r>
              <a:rPr lang="en-US" sz="1400">
                <a:cs typeface="Arial"/>
              </a:rPr>
              <a:t> feedback till </a:t>
            </a:r>
            <a:r>
              <a:rPr lang="en-US" sz="1400" err="1">
                <a:cs typeface="Arial"/>
              </a:rPr>
              <a:t>personalen</a:t>
            </a:r>
            <a:r>
              <a:rPr lang="en-US" sz="1400">
                <a:cs typeface="Arial"/>
              </a:rPr>
              <a:t>.</a:t>
            </a:r>
          </a:p>
          <a:p>
            <a:r>
              <a:rPr lang="en-US" sz="1400">
                <a:cs typeface="Arial"/>
              </a:rPr>
              <a:t>VVM (</a:t>
            </a:r>
            <a:r>
              <a:rPr lang="en-US" sz="1400" err="1">
                <a:cs typeface="Arial"/>
              </a:rPr>
              <a:t>vanhemmat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vahvasti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mukana</a:t>
            </a:r>
            <a:r>
              <a:rPr lang="en-US" sz="1400">
                <a:cs typeface="Arial"/>
              </a:rPr>
              <a:t>) </a:t>
            </a:r>
            <a:r>
              <a:rPr lang="en-US" sz="1400" err="1">
                <a:cs typeface="Arial"/>
              </a:rPr>
              <a:t>föräldrarna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starkt</a:t>
            </a:r>
            <a:r>
              <a:rPr lang="en-US" sz="1400">
                <a:cs typeface="Arial"/>
              </a:rPr>
              <a:t> med</a:t>
            </a:r>
          </a:p>
          <a:p>
            <a:r>
              <a:rPr lang="en-US" sz="1400">
                <a:cs typeface="Arial"/>
              </a:rPr>
              <a:t>Baby friendly </a:t>
            </a:r>
            <a:r>
              <a:rPr lang="en-US" sz="1400" err="1">
                <a:cs typeface="Arial"/>
              </a:rPr>
              <a:t>principen</a:t>
            </a:r>
            <a:endParaRPr lang="en-US" sz="1400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pPr lvl="0"/>
            <a:r>
              <a:rPr lang="fi-FI" sz="1400"/>
              <a:t>Project Liv – </a:t>
            </a:r>
            <a:r>
              <a:rPr lang="fi-FI" sz="1400" err="1"/>
              <a:t>skapa</a:t>
            </a:r>
            <a:r>
              <a:rPr lang="fi-FI" sz="1400"/>
              <a:t> </a:t>
            </a:r>
            <a:r>
              <a:rPr lang="fi-FI" sz="1400" err="1"/>
              <a:t>mera</a:t>
            </a:r>
            <a:r>
              <a:rPr lang="fi-FI" sz="1400"/>
              <a:t> </a:t>
            </a:r>
            <a:r>
              <a:rPr lang="fi-FI" sz="1400" err="1"/>
              <a:t>glädje</a:t>
            </a:r>
            <a:r>
              <a:rPr lang="fi-FI" sz="1400"/>
              <a:t> för </a:t>
            </a:r>
            <a:r>
              <a:rPr lang="fi-FI" sz="1400" err="1"/>
              <a:t>långtidssjuka</a:t>
            </a:r>
            <a:r>
              <a:rPr lang="fi-FI" sz="1400"/>
              <a:t> </a:t>
            </a:r>
            <a:r>
              <a:rPr lang="fi-FI" sz="1400" err="1"/>
              <a:t>barn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deras</a:t>
            </a:r>
            <a:r>
              <a:rPr lang="fi-FI" sz="1400"/>
              <a:t> </a:t>
            </a:r>
            <a:r>
              <a:rPr lang="fi-FI" sz="1400" err="1"/>
              <a:t>familjs</a:t>
            </a:r>
            <a:r>
              <a:rPr lang="fi-FI" sz="1400"/>
              <a:t> </a:t>
            </a:r>
            <a:r>
              <a:rPr lang="fi-FI" sz="1400" err="1"/>
              <a:t>vardag</a:t>
            </a:r>
            <a:r>
              <a:rPr lang="fi-FI" sz="1400"/>
              <a:t>.</a:t>
            </a:r>
          </a:p>
          <a:p>
            <a:pPr lvl="0"/>
            <a:r>
              <a:rPr lang="fi-FI" sz="1400" err="1"/>
              <a:t>Frivilliga</a:t>
            </a:r>
            <a:r>
              <a:rPr lang="fi-FI" sz="1400"/>
              <a:t> </a:t>
            </a:r>
            <a:r>
              <a:rPr lang="fi-FI" sz="1400" err="1"/>
              <a:t>som</a:t>
            </a:r>
            <a:r>
              <a:rPr lang="fi-FI" sz="1400"/>
              <a:t> </a:t>
            </a:r>
            <a:r>
              <a:rPr lang="fi-FI" sz="1400" err="1"/>
              <a:t>stickar</a:t>
            </a:r>
            <a:r>
              <a:rPr lang="fi-FI" sz="1400"/>
              <a:t> </a:t>
            </a:r>
            <a:r>
              <a:rPr lang="fi-FI" sz="1400" err="1"/>
              <a:t>sockor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mössor</a:t>
            </a:r>
            <a:r>
              <a:rPr lang="fi-FI" sz="1400"/>
              <a:t> </a:t>
            </a:r>
            <a:r>
              <a:rPr lang="fi-FI" sz="1400" err="1"/>
              <a:t>till</a:t>
            </a:r>
            <a:r>
              <a:rPr lang="fi-FI" sz="1400"/>
              <a:t> </a:t>
            </a:r>
            <a:r>
              <a:rPr lang="fi-FI" sz="1400" err="1"/>
              <a:t>nyfödda</a:t>
            </a:r>
            <a:endParaRPr lang="en-US" sz="1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04008" y="5089783"/>
            <a:ext cx="51111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r>
              <a:rPr lang="fi-FI" sz="1400" err="1">
                <a:latin typeface="Arial"/>
                <a:cs typeface="Arial"/>
              </a:rPr>
              <a:t>Möjlighet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att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kontakta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Cancerföreningens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frivilliga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stödpersoner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till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avdelningen</a:t>
            </a:r>
            <a:r>
              <a:rPr lang="fi-FI" sz="1400">
                <a:latin typeface="Arial"/>
                <a:cs typeface="Arial"/>
              </a:rPr>
              <a:t>. </a:t>
            </a:r>
            <a:r>
              <a:rPr lang="fi-FI" sz="1400" err="1">
                <a:latin typeface="Arial"/>
                <a:cs typeface="Arial"/>
              </a:rPr>
              <a:t>Kundrådet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engageras</a:t>
            </a:r>
            <a:r>
              <a:rPr lang="fi-FI" sz="1400">
                <a:latin typeface="Arial"/>
                <a:cs typeface="Arial"/>
              </a:rPr>
              <a:t> i </a:t>
            </a:r>
            <a:r>
              <a:rPr lang="fi-FI" sz="1400" err="1">
                <a:latin typeface="Arial"/>
                <a:cs typeface="Arial"/>
              </a:rPr>
              <a:t>utvecklingen</a:t>
            </a:r>
            <a:r>
              <a:rPr lang="fi-FI" sz="1400">
                <a:latin typeface="Arial"/>
                <a:cs typeface="Arial"/>
              </a:rPr>
              <a:t> av </a:t>
            </a:r>
            <a:r>
              <a:rPr lang="fi-FI" sz="1400" err="1">
                <a:latin typeface="Arial"/>
                <a:cs typeface="Arial"/>
              </a:rPr>
              <a:t>servicen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och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utvärderingen</a:t>
            </a:r>
            <a:r>
              <a:rPr lang="fi-FI" sz="1400">
                <a:latin typeface="Arial"/>
                <a:cs typeface="Arial"/>
              </a:rPr>
              <a:t> av </a:t>
            </a:r>
            <a:r>
              <a:rPr lang="fi-FI" sz="1400" err="1">
                <a:latin typeface="Arial"/>
                <a:cs typeface="Arial"/>
              </a:rPr>
              <a:t>denna</a:t>
            </a:r>
            <a:r>
              <a:rPr lang="fi-FI" sz="1400">
                <a:latin typeface="Arial"/>
                <a:cs typeface="Arial"/>
              </a:rPr>
              <a:t>.</a:t>
            </a:r>
            <a:r>
              <a:rPr lang="sv-SE" sz="1400"/>
              <a:t>​</a:t>
            </a:r>
            <a:endParaRPr lang="fi-FI" sz="1400" strike="sngStrike"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3" y="3214641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endParaRPr lang="sv-SE" sz="1400">
              <a:solidFill>
                <a:schemeClr val="accent4"/>
              </a:solidFill>
              <a:latin typeface="+mj-lt"/>
            </a:endParaRPr>
          </a:p>
          <a:p>
            <a:pPr lvl="0"/>
            <a:r>
              <a:rPr lang="fi-FI" sz="1400" err="1"/>
              <a:t>Förenkla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effektivera</a:t>
            </a:r>
            <a:r>
              <a:rPr lang="fi-FI" sz="1400"/>
              <a:t> </a:t>
            </a:r>
            <a:r>
              <a:rPr lang="fi-FI" sz="1400" err="1"/>
              <a:t>processerna</a:t>
            </a:r>
            <a:endParaRPr lang="fi-FI" sz="1400">
              <a:cs typeface="Arial"/>
            </a:endParaRPr>
          </a:p>
          <a:p>
            <a:r>
              <a:rPr lang="fi-FI" sz="1400" err="1">
                <a:cs typeface="Arial"/>
              </a:rPr>
              <a:t>Varje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oönskad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händelse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gås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genom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på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enheterna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och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förbättringsåtgärder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görs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på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basen</a:t>
            </a:r>
            <a:r>
              <a:rPr lang="fi-FI" sz="1400">
                <a:cs typeface="Arial"/>
              </a:rPr>
              <a:t> av </a:t>
            </a:r>
            <a:r>
              <a:rPr lang="fi-FI" sz="1400" err="1">
                <a:cs typeface="Arial"/>
              </a:rPr>
              <a:t>dessa</a:t>
            </a:r>
            <a:r>
              <a:rPr lang="fi-FI" sz="1400">
                <a:cs typeface="Arial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F6FF80-19B9-BA4F-5256-8B365565EE5D}"/>
              </a:ext>
            </a:extLst>
          </p:cNvPr>
          <p:cNvSpPr txBox="1"/>
          <p:nvPr/>
        </p:nvSpPr>
        <p:spPr>
          <a:xfrm>
            <a:off x="3053129" y="3244334"/>
            <a:ext cx="6106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sz="1800"/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Personal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45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>
                <a:solidFill>
                  <a:schemeClr val="accent5"/>
                </a:solidFill>
              </a:rPr>
              <a:t>Personalstyrka</a:t>
            </a:r>
          </a:p>
          <a:p>
            <a:r>
              <a:rPr lang="fi-FI" sz="1600" err="1"/>
              <a:t>Budgeterade</a:t>
            </a:r>
            <a:r>
              <a:rPr lang="fi-FI" sz="1600"/>
              <a:t> </a:t>
            </a:r>
            <a:r>
              <a:rPr lang="fi-FI" sz="1600" err="1"/>
              <a:t>vakanser</a:t>
            </a:r>
            <a:r>
              <a:rPr lang="fi-FI" sz="1600"/>
              <a:t>:</a:t>
            </a:r>
            <a:endParaRPr lang="fi-FI" sz="1600">
              <a:cs typeface="Arial"/>
            </a:endParaRPr>
          </a:p>
          <a:p>
            <a:r>
              <a:rPr lang="fi-FI" sz="1600"/>
              <a:t>526,1 (522) (</a:t>
            </a:r>
            <a:r>
              <a:rPr lang="fi-FI" sz="1600" err="1"/>
              <a:t>osäkra</a:t>
            </a:r>
            <a:r>
              <a:rPr lang="fi-FI" sz="1600"/>
              <a:t> </a:t>
            </a:r>
            <a:r>
              <a:rPr lang="fi-FI" sz="1600" err="1"/>
              <a:t>uppgifter</a:t>
            </a:r>
            <a:r>
              <a:rPr lang="fi-FI" sz="1600"/>
              <a:t>)</a:t>
            </a:r>
            <a:endParaRPr lang="fi-FI" sz="1600">
              <a:cs typeface="Arial"/>
            </a:endParaRPr>
          </a:p>
          <a:p>
            <a:r>
              <a:rPr lang="fi-FI" sz="1600" err="1"/>
              <a:t>Obesatta</a:t>
            </a:r>
            <a:r>
              <a:rPr lang="fi-FI" sz="1600"/>
              <a:t> </a:t>
            </a:r>
            <a:r>
              <a:rPr lang="fi-FI" sz="1600" err="1"/>
              <a:t>vakanser</a:t>
            </a:r>
            <a:r>
              <a:rPr lang="fi-FI" sz="1600"/>
              <a:t>:</a:t>
            </a:r>
            <a:endParaRPr lang="fi-FI" sz="1600">
              <a:cs typeface="Arial"/>
            </a:endParaRPr>
          </a:p>
          <a:p>
            <a:r>
              <a:rPr lang="fi-FI" sz="1600"/>
              <a:t>30.4.2025: 23 (4,5) (</a:t>
            </a:r>
            <a:r>
              <a:rPr lang="fi-FI" sz="1600" err="1"/>
              <a:t>osäkra</a:t>
            </a:r>
            <a:r>
              <a:rPr lang="fi-FI" sz="1600"/>
              <a:t> </a:t>
            </a:r>
            <a:r>
              <a:rPr lang="fi-FI" sz="1600" err="1"/>
              <a:t>uppgifter</a:t>
            </a:r>
            <a:r>
              <a:rPr lang="fi-FI" sz="1600"/>
              <a:t>)</a:t>
            </a:r>
            <a:endParaRPr lang="fi-FI" sz="1600">
              <a:cs typeface="Arial"/>
            </a:endParaRPr>
          </a:p>
          <a:p>
            <a:pPr>
              <a:lnSpc>
                <a:spcPct val="150000"/>
              </a:lnSpc>
            </a:pPr>
            <a:endParaRPr lang="sv-SE" sz="1600"/>
          </a:p>
          <a:p>
            <a:pPr>
              <a:lnSpc>
                <a:spcPct val="150000"/>
              </a:lnSpc>
            </a:pPr>
            <a:endParaRPr lang="en-US" sz="1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>
                <a:solidFill>
                  <a:schemeClr val="accent5"/>
                </a:solidFill>
              </a:rPr>
              <a:t> via </a:t>
            </a:r>
            <a:r>
              <a:rPr lang="fi-FI" sz="1600" b="1" baseline="0" err="1">
                <a:solidFill>
                  <a:schemeClr val="accent5"/>
                </a:solidFill>
              </a:rPr>
              <a:t>HaiPro</a:t>
            </a:r>
            <a:endParaRPr lang="fi-FI" sz="1600" b="1">
              <a:solidFill>
                <a:schemeClr val="accent5"/>
              </a:solidFill>
            </a:endParaRPr>
          </a:p>
          <a:p>
            <a:r>
              <a:rPr lang="fi-FI" sz="1600" baseline="0" err="1"/>
              <a:t>Antal</a:t>
            </a:r>
            <a:r>
              <a:rPr lang="fi-FI" sz="1600" baseline="0"/>
              <a:t> </a:t>
            </a:r>
            <a:r>
              <a:rPr lang="fi-FI" sz="1600" baseline="0" err="1"/>
              <a:t>anmälningar</a:t>
            </a:r>
            <a:r>
              <a:rPr lang="fi-FI" sz="1600" baseline="0"/>
              <a:t>: </a:t>
            </a:r>
            <a:r>
              <a:rPr lang="fi-FI" sz="1600"/>
              <a:t>110 </a:t>
            </a:r>
            <a:r>
              <a:rPr lang="fi-FI" sz="1600" baseline="0"/>
              <a:t>(</a:t>
            </a:r>
            <a:r>
              <a:rPr lang="fi-FI" sz="1600"/>
              <a:t>97)</a:t>
            </a:r>
            <a:endParaRPr lang="fi-FI" sz="1600" baseline="0">
              <a:cs typeface="Arial"/>
            </a:endParaRPr>
          </a:p>
          <a:p>
            <a:endParaRPr lang="fi-FI" sz="1600" baseline="0">
              <a:cs typeface="Arial"/>
            </a:endParaRPr>
          </a:p>
          <a:p>
            <a:r>
              <a:rPr lang="fi-FI" sz="1600"/>
              <a:t>De </a:t>
            </a:r>
            <a:r>
              <a:rPr lang="fi-FI" sz="1600" err="1"/>
              <a:t>vanligaste</a:t>
            </a:r>
            <a:r>
              <a:rPr lang="fi-FI" sz="1600"/>
              <a:t> </a:t>
            </a:r>
            <a:r>
              <a:rPr lang="fi-FI" sz="1600" err="1"/>
              <a:t>typerna</a:t>
            </a:r>
            <a:r>
              <a:rPr lang="fi-FI" sz="1600"/>
              <a:t> av </a:t>
            </a:r>
            <a:r>
              <a:rPr lang="fi-FI" sz="1600" err="1"/>
              <a:t>händelser</a:t>
            </a:r>
            <a:r>
              <a:rPr lang="fi-FI" sz="1600"/>
              <a:t>: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cs typeface="Arial"/>
              </a:rPr>
              <a:t>Hot </a:t>
            </a:r>
            <a:r>
              <a:rPr lang="fi-FI" sz="1600" err="1">
                <a:cs typeface="Arial"/>
              </a:rPr>
              <a:t>eller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våld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/>
              <a:t>Övrigt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sv-SE" sz="1600"/>
              <a:t>Symtom som är relaterade eller misstänks vara relaterade till inomhusluft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endParaRPr lang="fi-FI" sz="16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124782"/>
            <a:ext cx="3329922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5"/>
                </a:solidFill>
              </a:rPr>
              <a:t>Total </a:t>
            </a:r>
            <a:r>
              <a:rPr lang="fi-FI" sz="1600" b="1" err="1">
                <a:solidFill>
                  <a:schemeClr val="accent5"/>
                </a:solidFill>
              </a:rPr>
              <a:t>mängd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frånvarodagar</a:t>
            </a:r>
            <a:r>
              <a:rPr lang="fi-FI" sz="1600" b="1">
                <a:solidFill>
                  <a:schemeClr val="accent5"/>
                </a:solidFill>
              </a:rPr>
              <a:t>/ </a:t>
            </a:r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sjukfrånvarodagar</a:t>
            </a:r>
            <a:endParaRPr lang="fi-FI" sz="1600" b="1">
              <a:solidFill>
                <a:schemeClr val="accent5"/>
              </a:solidFill>
            </a:endParaRPr>
          </a:p>
          <a:p>
            <a:endParaRPr lang="fi-FI" sz="1400" b="1"/>
          </a:p>
          <a:p>
            <a:endParaRPr lang="fi-FI" b="1">
              <a:cs typeface="Arial"/>
            </a:endParaRPr>
          </a:p>
          <a:p>
            <a:endParaRPr lang="fi-FI" b="1">
              <a:cs typeface="Arial"/>
            </a:endParaRPr>
          </a:p>
          <a:p>
            <a:pPr algn="ctr"/>
            <a:r>
              <a:rPr lang="fi-FI" sz="2000" b="1">
                <a:cs typeface="Arial"/>
              </a:rPr>
              <a:t>5,0 %/</a:t>
            </a:r>
            <a:r>
              <a:rPr lang="fi-FI" sz="2000" b="1" err="1">
                <a:cs typeface="Arial"/>
              </a:rPr>
              <a:t>arbets-förhållandedagar</a:t>
            </a:r>
            <a:endParaRPr lang="fi-FI" b="1">
              <a:cs typeface="Arial"/>
            </a:endParaRPr>
          </a:p>
          <a:p>
            <a:endParaRPr lang="fi-FI">
              <a:solidFill>
                <a:schemeClr val="accent4"/>
              </a:solidFill>
              <a:cs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D3203B-D586-766F-E6A7-58FE15533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934062" y="4674831"/>
            <a:ext cx="2942633" cy="145904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4538DC7-D202-3942-4533-B9FDFFC0CE58}"/>
              </a:ext>
            </a:extLst>
          </p:cNvPr>
          <p:cNvSpPr/>
          <p:nvPr userDrawn="1"/>
        </p:nvSpPr>
        <p:spPr>
          <a:xfrm>
            <a:off x="4770931" y="4558724"/>
            <a:ext cx="774845" cy="458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>
                <a:solidFill>
                  <a:schemeClr val="accent5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4451B50E-0FF5-0267-6CE7-FCE1AFD751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6376878" y="5455578"/>
            <a:ext cx="383518" cy="5005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8 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24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47128" y="1674287"/>
            <a:ext cx="392650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rgbClr val="00A174"/>
                </a:solidFill>
              </a:rPr>
              <a:t>Åtgärder som främjar arbetarnas välmående i arbetet</a:t>
            </a:r>
          </a:p>
          <a:p>
            <a:r>
              <a:rPr lang="en-US" sz="1600"/>
              <a:t>SHM </a:t>
            </a:r>
            <a:r>
              <a:rPr lang="en-US" sz="1600" err="1"/>
              <a:t>projekt</a:t>
            </a:r>
            <a:r>
              <a:rPr lang="en-US" sz="1600"/>
              <a:t> </a:t>
            </a:r>
            <a:r>
              <a:rPr lang="en-US" sz="1600" err="1"/>
              <a:t>personalens</a:t>
            </a:r>
            <a:r>
              <a:rPr lang="en-US" sz="1600"/>
              <a:t> </a:t>
            </a:r>
            <a:r>
              <a:rPr lang="en-US" sz="1600" err="1"/>
              <a:t>tillräcklighet</a:t>
            </a:r>
            <a:r>
              <a:rPr lang="en-US" sz="1600"/>
              <a:t> </a:t>
            </a:r>
            <a:r>
              <a:rPr lang="en-US" sz="1600" err="1"/>
              <a:t>och</a:t>
            </a:r>
            <a:r>
              <a:rPr lang="en-US" sz="1600"/>
              <a:t> </a:t>
            </a:r>
            <a:r>
              <a:rPr lang="en-US" sz="1600" err="1"/>
              <a:t>tillgången</a:t>
            </a:r>
            <a:r>
              <a:rPr lang="en-US" sz="1600"/>
              <a:t> </a:t>
            </a:r>
            <a:r>
              <a:rPr lang="en-US" sz="1600" err="1"/>
              <a:t>på</a:t>
            </a:r>
            <a:r>
              <a:rPr lang="en-US" sz="1600"/>
              <a:t> </a:t>
            </a:r>
            <a:r>
              <a:rPr lang="en-US" sz="1600" err="1"/>
              <a:t>arbetskraft</a:t>
            </a:r>
            <a:r>
              <a:rPr lang="en-US" sz="1600"/>
              <a:t> </a:t>
            </a:r>
            <a:r>
              <a:rPr lang="en-US" sz="1600" err="1"/>
              <a:t>på</a:t>
            </a:r>
            <a:r>
              <a:rPr lang="en-US" sz="1600"/>
              <a:t> </a:t>
            </a:r>
            <a:r>
              <a:rPr lang="en-US" sz="1600" err="1"/>
              <a:t>två</a:t>
            </a:r>
            <a:r>
              <a:rPr lang="en-US" sz="1600"/>
              <a:t> </a:t>
            </a:r>
            <a:r>
              <a:rPr lang="en-US" sz="1600" err="1"/>
              <a:t>vårdavdelningar</a:t>
            </a:r>
            <a:endParaRPr lang="en-US" sz="1600"/>
          </a:p>
          <a:p>
            <a:r>
              <a:rPr lang="en-US" sz="1600" err="1"/>
              <a:t>Cykelförmån</a:t>
            </a:r>
            <a:r>
              <a:rPr lang="en-US" sz="1600"/>
              <a:t> </a:t>
            </a:r>
          </a:p>
          <a:p>
            <a:r>
              <a:rPr lang="en-US" sz="1600">
                <a:cs typeface="Arial"/>
              </a:rPr>
              <a:t>Epassi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BFBA7BB-9B42-43B8-94ED-A2C356BF9D78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8662b06d-03b9-424a-ab70-bfab313b8d48"/>
    <ds:schemaRef ds:uri="cbe4f0d9-fb0d-42e8-a680-6e558966cc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Widescreen</PresentationFormat>
  <Slides>7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OVHP_teema</vt:lpstr>
      <vt:lpstr>1_OVHP_teema</vt:lpstr>
      <vt:lpstr>Rapportering av egenkontroll</vt:lpstr>
      <vt:lpstr>Tillgänglighet – Avdelningar</vt:lpstr>
      <vt:lpstr>Tillgänglighet – Hemsjukhus och förlossning</vt:lpstr>
      <vt:lpstr>Säkerhet och kvalitet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1</cp:revision>
  <dcterms:created xsi:type="dcterms:W3CDTF">2023-11-14T05:41:58Z</dcterms:created>
  <dcterms:modified xsi:type="dcterms:W3CDTF">2025-08-26T06:32:39Z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