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authors.xml" ContentType="application/vnd.ms-powerpoint.author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2"/>
  </p:notesMasterIdLst>
  <p:handoutMasterIdLst>
    <p:handoutMasterId r:id="rId13"/>
  </p:handoutMasterIdLst>
  <p:sldIdLst>
    <p:sldId id="335" r:id="rId6"/>
    <p:sldId id="581" r:id="rId7"/>
    <p:sldId id="563" r:id="rId8"/>
    <p:sldId id="452" r:id="rId9"/>
    <p:sldId id="579" r:id="rId10"/>
    <p:sldId id="580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E0FC59-56D0-E944-DBCE-D81227EB1767}" name="Skuthälla Tanja" initials="ST" userId="S::tanja.skuthalla@ovph.fi::178ba649-bdec-4ba0-b6b5-65d2f655b5ca" providerId="AD"/>
  <p188:author id="{AFEABAD6-F391-E6D4-FFFD-D08E33702AA1}" name="Sundman Lisa" initials="SL" userId="S::lisa.sundman@ovph.fi::fec9133f-7357-46c1-9cd4-7e86e427af3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985B37-F39B-47B4-B748-F50CED8FA0DA}" v="229" dt="2025-05-12T07:39:20.7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45" autoAdjust="0"/>
  </p:normalViewPr>
  <p:slideViewPr>
    <p:cSldViewPr snapToGrid="0">
      <p:cViewPr varScale="1">
        <p:scale>
          <a:sx n="63" d="100"/>
          <a:sy n="63" d="100"/>
        </p:scale>
        <p:origin x="7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ranö Anna" userId="a50b3b0e-1daf-4c22-886c-a5e083b43703" providerId="ADAL" clId="{7B9CEC5E-E163-4A8A-A55E-B7C21E99D9CC}"/>
    <pc:docChg chg="undo custSel modSld modMainMaster">
      <pc:chgData name="Granö Anna" userId="a50b3b0e-1daf-4c22-886c-a5e083b43703" providerId="ADAL" clId="{7B9CEC5E-E163-4A8A-A55E-B7C21E99D9CC}" dt="2025-04-15T08:29:00.557" v="1009" actId="20577"/>
      <pc:docMkLst>
        <pc:docMk/>
      </pc:docMkLst>
      <pc:sldChg chg="modSp mod">
        <pc:chgData name="Granö Anna" userId="a50b3b0e-1daf-4c22-886c-a5e083b43703" providerId="ADAL" clId="{7B9CEC5E-E163-4A8A-A55E-B7C21E99D9CC}" dt="2025-04-15T08:16:47.777" v="757"/>
        <pc:sldMkLst>
          <pc:docMk/>
          <pc:sldMk cId="3176692888" sldId="335"/>
        </pc:sldMkLst>
        <pc:spChg chg="mod">
          <ac:chgData name="Granö Anna" userId="a50b3b0e-1daf-4c22-886c-a5e083b43703" providerId="ADAL" clId="{7B9CEC5E-E163-4A8A-A55E-B7C21E99D9CC}" dt="2025-04-15T08:16:47.777" v="757"/>
          <ac:spMkLst>
            <pc:docMk/>
            <pc:sldMk cId="3176692888" sldId="335"/>
            <ac:spMk id="3" creationId="{CE2751FD-BF62-47E2-835B-FEDE70EA777A}"/>
          </ac:spMkLst>
        </pc:spChg>
      </pc:sldChg>
      <pc:sldChg chg="delSp modSp mod">
        <pc:chgData name="Granö Anna" userId="a50b3b0e-1daf-4c22-886c-a5e083b43703" providerId="ADAL" clId="{7B9CEC5E-E163-4A8A-A55E-B7C21E99D9CC}" dt="2025-04-15T08:25:38.352" v="955" actId="20577"/>
        <pc:sldMkLst>
          <pc:docMk/>
          <pc:sldMk cId="711752635" sldId="452"/>
        </pc:sldMkLst>
        <pc:spChg chg="mod">
          <ac:chgData name="Granö Anna" userId="a50b3b0e-1daf-4c22-886c-a5e083b43703" providerId="ADAL" clId="{7B9CEC5E-E163-4A8A-A55E-B7C21E99D9CC}" dt="2025-04-15T08:24:36.241" v="928" actId="20577"/>
          <ac:spMkLst>
            <pc:docMk/>
            <pc:sldMk cId="711752635" sldId="452"/>
            <ac:spMk id="4" creationId="{88AD95C6-BCA0-C11E-FFBC-ADDBE23D28ED}"/>
          </ac:spMkLst>
        </pc:spChg>
        <pc:spChg chg="del">
          <ac:chgData name="Granö Anna" userId="a50b3b0e-1daf-4c22-886c-a5e083b43703" providerId="ADAL" clId="{7B9CEC5E-E163-4A8A-A55E-B7C21E99D9CC}" dt="2025-04-15T06:59:49.672" v="525" actId="478"/>
          <ac:spMkLst>
            <pc:docMk/>
            <pc:sldMk cId="711752635" sldId="452"/>
            <ac:spMk id="5" creationId="{6EB7A05C-2C4D-C2AF-9E93-7DC0CF2BE7B7}"/>
          </ac:spMkLst>
        </pc:spChg>
        <pc:spChg chg="mod">
          <ac:chgData name="Granö Anna" userId="a50b3b0e-1daf-4c22-886c-a5e083b43703" providerId="ADAL" clId="{7B9CEC5E-E163-4A8A-A55E-B7C21E99D9CC}" dt="2025-04-15T08:25:16.077" v="936" actId="20577"/>
          <ac:spMkLst>
            <pc:docMk/>
            <pc:sldMk cId="711752635" sldId="452"/>
            <ac:spMk id="6" creationId="{FC92C84C-5C3B-F151-B025-3AE820B9A966}"/>
          </ac:spMkLst>
        </pc:spChg>
        <pc:spChg chg="mod">
          <ac:chgData name="Granö Anna" userId="a50b3b0e-1daf-4c22-886c-a5e083b43703" providerId="ADAL" clId="{7B9CEC5E-E163-4A8A-A55E-B7C21E99D9CC}" dt="2025-04-15T08:25:18.925" v="938" actId="20577"/>
          <ac:spMkLst>
            <pc:docMk/>
            <pc:sldMk cId="711752635" sldId="452"/>
            <ac:spMk id="8" creationId="{E813F58C-C780-EB84-E9DC-197FFF85751B}"/>
          </ac:spMkLst>
        </pc:spChg>
        <pc:spChg chg="del">
          <ac:chgData name="Granö Anna" userId="a50b3b0e-1daf-4c22-886c-a5e083b43703" providerId="ADAL" clId="{7B9CEC5E-E163-4A8A-A55E-B7C21E99D9CC}" dt="2025-04-15T06:59:49.672" v="525" actId="478"/>
          <ac:spMkLst>
            <pc:docMk/>
            <pc:sldMk cId="711752635" sldId="452"/>
            <ac:spMk id="9" creationId="{5517D60A-C591-4544-F224-CB292F193C1D}"/>
          </ac:spMkLst>
        </pc:spChg>
        <pc:spChg chg="mod">
          <ac:chgData name="Granö Anna" userId="a50b3b0e-1daf-4c22-886c-a5e083b43703" providerId="ADAL" clId="{7B9CEC5E-E163-4A8A-A55E-B7C21E99D9CC}" dt="2025-04-15T08:25:22.564" v="940" actId="20577"/>
          <ac:spMkLst>
            <pc:docMk/>
            <pc:sldMk cId="711752635" sldId="452"/>
            <ac:spMk id="10" creationId="{D05A3689-C501-4953-E1F0-5AC35DB95161}"/>
          </ac:spMkLst>
        </pc:spChg>
        <pc:spChg chg="mod">
          <ac:chgData name="Granö Anna" userId="a50b3b0e-1daf-4c22-886c-a5e083b43703" providerId="ADAL" clId="{7B9CEC5E-E163-4A8A-A55E-B7C21E99D9CC}" dt="2025-04-15T08:25:27.213" v="945" actId="20577"/>
          <ac:spMkLst>
            <pc:docMk/>
            <pc:sldMk cId="711752635" sldId="452"/>
            <ac:spMk id="11" creationId="{F072D9F9-54CA-6247-2E21-04389A729E30}"/>
          </ac:spMkLst>
        </pc:spChg>
        <pc:spChg chg="mod">
          <ac:chgData name="Granö Anna" userId="a50b3b0e-1daf-4c22-886c-a5e083b43703" providerId="ADAL" clId="{7B9CEC5E-E163-4A8A-A55E-B7C21E99D9CC}" dt="2025-04-15T08:24:46.653" v="930" actId="20577"/>
          <ac:spMkLst>
            <pc:docMk/>
            <pc:sldMk cId="711752635" sldId="452"/>
            <ac:spMk id="12" creationId="{00000000-0000-0000-0000-000000000000}"/>
          </ac:spMkLst>
        </pc:spChg>
        <pc:spChg chg="mod">
          <ac:chgData name="Granö Anna" userId="a50b3b0e-1daf-4c22-886c-a5e083b43703" providerId="ADAL" clId="{7B9CEC5E-E163-4A8A-A55E-B7C21E99D9CC}" dt="2025-04-15T07:00:27.943" v="531" actId="207"/>
          <ac:spMkLst>
            <pc:docMk/>
            <pc:sldMk cId="711752635" sldId="452"/>
            <ac:spMk id="13" creationId="{00000000-0000-0000-0000-000000000000}"/>
          </ac:spMkLst>
        </pc:spChg>
        <pc:spChg chg="mod">
          <ac:chgData name="Granö Anna" userId="a50b3b0e-1daf-4c22-886c-a5e083b43703" providerId="ADAL" clId="{7B9CEC5E-E163-4A8A-A55E-B7C21E99D9CC}" dt="2025-04-15T08:25:38.352" v="955" actId="20577"/>
          <ac:spMkLst>
            <pc:docMk/>
            <pc:sldMk cId="711752635" sldId="452"/>
            <ac:spMk id="14" creationId="{A52C1C1D-3F16-BDAD-4824-BA1E16A22AAB}"/>
          </ac:spMkLst>
        </pc:spChg>
        <pc:spChg chg="mod">
          <ac:chgData name="Granö Anna" userId="a50b3b0e-1daf-4c22-886c-a5e083b43703" providerId="ADAL" clId="{7B9CEC5E-E163-4A8A-A55E-B7C21E99D9CC}" dt="2025-04-15T08:25:33.918" v="951" actId="20577"/>
          <ac:spMkLst>
            <pc:docMk/>
            <pc:sldMk cId="711752635" sldId="452"/>
            <ac:spMk id="15" creationId="{91F4ED22-B579-FFEA-25A3-E180B31A858F}"/>
          </ac:spMkLst>
        </pc:spChg>
        <pc:spChg chg="mod">
          <ac:chgData name="Granö Anna" userId="a50b3b0e-1daf-4c22-886c-a5e083b43703" providerId="ADAL" clId="{7B9CEC5E-E163-4A8A-A55E-B7C21E99D9CC}" dt="2025-04-15T08:25:31.668" v="949" actId="20577"/>
          <ac:spMkLst>
            <pc:docMk/>
            <pc:sldMk cId="711752635" sldId="452"/>
            <ac:spMk id="16" creationId="{663C17BA-C20A-A873-70A7-07D9EBCB38FD}"/>
          </ac:spMkLst>
        </pc:spChg>
        <pc:spChg chg="mod">
          <ac:chgData name="Granö Anna" userId="a50b3b0e-1daf-4c22-886c-a5e083b43703" providerId="ADAL" clId="{7B9CEC5E-E163-4A8A-A55E-B7C21E99D9CC}" dt="2025-04-15T08:25:29.924" v="947" actId="20577"/>
          <ac:spMkLst>
            <pc:docMk/>
            <pc:sldMk cId="711752635" sldId="452"/>
            <ac:spMk id="17" creationId="{DF3BAA92-15CD-634E-EE8B-B88EC1158307}"/>
          </ac:spMkLst>
        </pc:spChg>
        <pc:spChg chg="del">
          <ac:chgData name="Granö Anna" userId="a50b3b0e-1daf-4c22-886c-a5e083b43703" providerId="ADAL" clId="{7B9CEC5E-E163-4A8A-A55E-B7C21E99D9CC}" dt="2025-04-15T06:59:49.672" v="525" actId="478"/>
          <ac:spMkLst>
            <pc:docMk/>
            <pc:sldMk cId="711752635" sldId="452"/>
            <ac:spMk id="25" creationId="{937910F3-3A93-2051-C0E5-362022F08C5D}"/>
          </ac:spMkLst>
        </pc:spChg>
        <pc:spChg chg="del">
          <ac:chgData name="Granö Anna" userId="a50b3b0e-1daf-4c22-886c-a5e083b43703" providerId="ADAL" clId="{7B9CEC5E-E163-4A8A-A55E-B7C21E99D9CC}" dt="2025-04-15T06:59:49.672" v="525" actId="478"/>
          <ac:spMkLst>
            <pc:docMk/>
            <pc:sldMk cId="711752635" sldId="452"/>
            <ac:spMk id="27" creationId="{969C7632-2037-DC81-7947-77FA212BAD99}"/>
          </ac:spMkLst>
        </pc:spChg>
      </pc:sldChg>
      <pc:sldChg chg="addSp modSp mod">
        <pc:chgData name="Granö Anna" userId="a50b3b0e-1daf-4c22-886c-a5e083b43703" providerId="ADAL" clId="{7B9CEC5E-E163-4A8A-A55E-B7C21E99D9CC}" dt="2025-04-15T08:21:29.704" v="860" actId="1076"/>
        <pc:sldMkLst>
          <pc:docMk/>
          <pc:sldMk cId="550267891" sldId="562"/>
        </pc:sldMkLst>
        <pc:spChg chg="mod">
          <ac:chgData name="Granö Anna" userId="a50b3b0e-1daf-4c22-886c-a5e083b43703" providerId="ADAL" clId="{7B9CEC5E-E163-4A8A-A55E-B7C21E99D9CC}" dt="2025-04-15T08:20:50.265" v="855" actId="14100"/>
          <ac:spMkLst>
            <pc:docMk/>
            <pc:sldMk cId="550267891" sldId="562"/>
            <ac:spMk id="3" creationId="{BABB2387-2008-57CC-BB4A-9597C1A90501}"/>
          </ac:spMkLst>
        </pc:spChg>
        <pc:spChg chg="add mod">
          <ac:chgData name="Granö Anna" userId="a50b3b0e-1daf-4c22-886c-a5e083b43703" providerId="ADAL" clId="{7B9CEC5E-E163-4A8A-A55E-B7C21E99D9CC}" dt="2025-04-15T08:21:29.704" v="860" actId="1076"/>
          <ac:spMkLst>
            <pc:docMk/>
            <pc:sldMk cId="550267891" sldId="562"/>
            <ac:spMk id="4" creationId="{A5EE4A30-4B57-7112-9FB1-16FA454C9634}"/>
          </ac:spMkLst>
        </pc:spChg>
        <pc:spChg chg="add mod">
          <ac:chgData name="Granö Anna" userId="a50b3b0e-1daf-4c22-886c-a5e083b43703" providerId="ADAL" clId="{7B9CEC5E-E163-4A8A-A55E-B7C21E99D9CC}" dt="2025-04-15T08:21:11.867" v="857" actId="34135"/>
          <ac:spMkLst>
            <pc:docMk/>
            <pc:sldMk cId="550267891" sldId="562"/>
            <ac:spMk id="5" creationId="{2E2388DC-F395-3345-22DD-6334E7FB099F}"/>
          </ac:spMkLst>
        </pc:spChg>
        <pc:spChg chg="add mod">
          <ac:chgData name="Granö Anna" userId="a50b3b0e-1daf-4c22-886c-a5e083b43703" providerId="ADAL" clId="{7B9CEC5E-E163-4A8A-A55E-B7C21E99D9CC}" dt="2025-04-15T08:21:29.704" v="860" actId="1076"/>
          <ac:spMkLst>
            <pc:docMk/>
            <pc:sldMk cId="550267891" sldId="562"/>
            <ac:spMk id="6" creationId="{A5BD0A43-461C-CEE9-EF08-E4B34E74ECEB}"/>
          </ac:spMkLst>
        </pc:spChg>
        <pc:spChg chg="mod">
          <ac:chgData name="Granö Anna" userId="a50b3b0e-1daf-4c22-886c-a5e083b43703" providerId="ADAL" clId="{7B9CEC5E-E163-4A8A-A55E-B7C21E99D9CC}" dt="2025-04-15T08:21:11.867" v="857" actId="34135"/>
          <ac:spMkLst>
            <pc:docMk/>
            <pc:sldMk cId="550267891" sldId="562"/>
            <ac:spMk id="8" creationId="{F1B8EDDC-940B-BD35-84A1-1163B3466DE2}"/>
          </ac:spMkLst>
        </pc:spChg>
        <pc:spChg chg="mod">
          <ac:chgData name="Granö Anna" userId="a50b3b0e-1daf-4c22-886c-a5e083b43703" providerId="ADAL" clId="{7B9CEC5E-E163-4A8A-A55E-B7C21E99D9CC}" dt="2025-04-15T08:21:11.867" v="857" actId="34135"/>
          <ac:spMkLst>
            <pc:docMk/>
            <pc:sldMk cId="550267891" sldId="562"/>
            <ac:spMk id="9" creationId="{6293015D-D1AE-6165-00F6-D490CA772E38}"/>
          </ac:spMkLst>
        </pc:spChg>
        <pc:spChg chg="mod">
          <ac:chgData name="Granö Anna" userId="a50b3b0e-1daf-4c22-886c-a5e083b43703" providerId="ADAL" clId="{7B9CEC5E-E163-4A8A-A55E-B7C21E99D9CC}" dt="2025-04-15T08:21:11.867" v="857" actId="34135"/>
          <ac:spMkLst>
            <pc:docMk/>
            <pc:sldMk cId="550267891" sldId="562"/>
            <ac:spMk id="10" creationId="{DAC808CD-48EC-E844-D2DD-5C1903E242DF}"/>
          </ac:spMkLst>
        </pc:spChg>
      </pc:sldChg>
      <pc:sldChg chg="addSp delSp modSp mod">
        <pc:chgData name="Granö Anna" userId="a50b3b0e-1daf-4c22-886c-a5e083b43703" providerId="ADAL" clId="{7B9CEC5E-E163-4A8A-A55E-B7C21E99D9CC}" dt="2025-04-15T08:24:09.212" v="926" actId="207"/>
        <pc:sldMkLst>
          <pc:docMk/>
          <pc:sldMk cId="1658591148" sldId="563"/>
        </pc:sldMkLst>
        <pc:spChg chg="mod">
          <ac:chgData name="Granö Anna" userId="a50b3b0e-1daf-4c22-886c-a5e083b43703" providerId="ADAL" clId="{7B9CEC5E-E163-4A8A-A55E-B7C21E99D9CC}" dt="2025-04-15T06:59:37.821" v="524" actId="20577"/>
          <ac:spMkLst>
            <pc:docMk/>
            <pc:sldMk cId="1658591148" sldId="563"/>
            <ac:spMk id="2" creationId="{00000000-0000-0000-0000-000000000000}"/>
          </ac:spMkLst>
        </pc:spChg>
        <pc:spChg chg="add mod">
          <ac:chgData name="Granö Anna" userId="a50b3b0e-1daf-4c22-886c-a5e083b43703" providerId="ADAL" clId="{7B9CEC5E-E163-4A8A-A55E-B7C21E99D9CC}" dt="2025-04-15T06:58:39.846" v="513" actId="34135"/>
          <ac:spMkLst>
            <pc:docMk/>
            <pc:sldMk cId="1658591148" sldId="563"/>
            <ac:spMk id="3" creationId="{79652E28-B745-3928-E8F9-571AF58C9657}"/>
          </ac:spMkLst>
        </pc:spChg>
        <pc:spChg chg="add mod">
          <ac:chgData name="Granö Anna" userId="a50b3b0e-1daf-4c22-886c-a5e083b43703" providerId="ADAL" clId="{7B9CEC5E-E163-4A8A-A55E-B7C21E99D9CC}" dt="2025-04-15T08:23:17.884" v="901" actId="20577"/>
          <ac:spMkLst>
            <pc:docMk/>
            <pc:sldMk cId="1658591148" sldId="563"/>
            <ac:spMk id="6" creationId="{CBB4EE3C-D6C8-35F7-B859-A76FC4BC436E}"/>
          </ac:spMkLst>
        </pc:spChg>
        <pc:spChg chg="mod">
          <ac:chgData name="Granö Anna" userId="a50b3b0e-1daf-4c22-886c-a5e083b43703" providerId="ADAL" clId="{7B9CEC5E-E163-4A8A-A55E-B7C21E99D9CC}" dt="2025-04-15T08:23:55.187" v="924" actId="255"/>
          <ac:spMkLst>
            <pc:docMk/>
            <pc:sldMk cId="1658591148" sldId="563"/>
            <ac:spMk id="7" creationId="{9AC55BA9-B16F-4E98-4E91-02B5932E6BEF}"/>
          </ac:spMkLst>
        </pc:spChg>
        <pc:spChg chg="del">
          <ac:chgData name="Granö Anna" userId="a50b3b0e-1daf-4c22-886c-a5e083b43703" providerId="ADAL" clId="{7B9CEC5E-E163-4A8A-A55E-B7C21E99D9CC}" dt="2025-04-15T06:53:08.289" v="271" actId="478"/>
          <ac:spMkLst>
            <pc:docMk/>
            <pc:sldMk cId="1658591148" sldId="563"/>
            <ac:spMk id="8" creationId="{4CD06B2D-953A-6960-8AC0-E93428B9458C}"/>
          </ac:spMkLst>
        </pc:spChg>
        <pc:spChg chg="add mod">
          <ac:chgData name="Granö Anna" userId="a50b3b0e-1daf-4c22-886c-a5e083b43703" providerId="ADAL" clId="{7B9CEC5E-E163-4A8A-A55E-B7C21E99D9CC}" dt="2025-04-15T06:58:39.846" v="513" actId="34135"/>
          <ac:spMkLst>
            <pc:docMk/>
            <pc:sldMk cId="1658591148" sldId="563"/>
            <ac:spMk id="9" creationId="{652443FC-DDA6-18FA-E840-3D9B20FDFE4F}"/>
          </ac:spMkLst>
        </pc:spChg>
        <pc:spChg chg="add mod">
          <ac:chgData name="Granö Anna" userId="a50b3b0e-1daf-4c22-886c-a5e083b43703" providerId="ADAL" clId="{7B9CEC5E-E163-4A8A-A55E-B7C21E99D9CC}" dt="2025-04-15T08:23:24.141" v="903" actId="20577"/>
          <ac:spMkLst>
            <pc:docMk/>
            <pc:sldMk cId="1658591148" sldId="563"/>
            <ac:spMk id="10" creationId="{15B7C989-185B-85F5-B8E3-0040D19F2F62}"/>
          </ac:spMkLst>
        </pc:spChg>
        <pc:spChg chg="mod">
          <ac:chgData name="Granö Anna" userId="a50b3b0e-1daf-4c22-886c-a5e083b43703" providerId="ADAL" clId="{7B9CEC5E-E163-4A8A-A55E-B7C21E99D9CC}" dt="2025-04-15T08:23:09.529" v="899" actId="207"/>
          <ac:spMkLst>
            <pc:docMk/>
            <pc:sldMk cId="1658591148" sldId="563"/>
            <ac:spMk id="15" creationId="{15956D0F-8A7D-B8D5-5ACE-D0EBD28EE0A9}"/>
          </ac:spMkLst>
        </pc:spChg>
        <pc:spChg chg="mod">
          <ac:chgData name="Granö Anna" userId="a50b3b0e-1daf-4c22-886c-a5e083b43703" providerId="ADAL" clId="{7B9CEC5E-E163-4A8A-A55E-B7C21E99D9CC}" dt="2025-04-15T08:21:50.556" v="863" actId="20577"/>
          <ac:spMkLst>
            <pc:docMk/>
            <pc:sldMk cId="1658591148" sldId="563"/>
            <ac:spMk id="19" creationId="{1CE3ECC4-2766-0EF7-1123-7E6207D264DE}"/>
          </ac:spMkLst>
        </pc:spChg>
        <pc:spChg chg="mod">
          <ac:chgData name="Granö Anna" userId="a50b3b0e-1daf-4c22-886c-a5e083b43703" providerId="ADAL" clId="{7B9CEC5E-E163-4A8A-A55E-B7C21E99D9CC}" dt="2025-04-15T06:58:39.846" v="513" actId="34135"/>
          <ac:spMkLst>
            <pc:docMk/>
            <pc:sldMk cId="1658591148" sldId="563"/>
            <ac:spMk id="34" creationId="{9C73870F-CF5C-763D-46FF-436B85E5F74E}"/>
          </ac:spMkLst>
        </pc:spChg>
        <pc:spChg chg="mod">
          <ac:chgData name="Granö Anna" userId="a50b3b0e-1daf-4c22-886c-a5e083b43703" providerId="ADAL" clId="{7B9CEC5E-E163-4A8A-A55E-B7C21E99D9CC}" dt="2025-04-15T08:23:28.596" v="905" actId="20577"/>
          <ac:spMkLst>
            <pc:docMk/>
            <pc:sldMk cId="1658591148" sldId="563"/>
            <ac:spMk id="35" creationId="{1452C5F8-1BEF-D999-6460-DAE3985EA160}"/>
          </ac:spMkLst>
        </pc:spChg>
        <pc:spChg chg="mod">
          <ac:chgData name="Granö Anna" userId="a50b3b0e-1daf-4c22-886c-a5e083b43703" providerId="ADAL" clId="{7B9CEC5E-E163-4A8A-A55E-B7C21E99D9CC}" dt="2025-04-15T06:58:53.083" v="516" actId="34135"/>
          <ac:spMkLst>
            <pc:docMk/>
            <pc:sldMk cId="1658591148" sldId="563"/>
            <ac:spMk id="36" creationId="{69798DB4-4E15-99ED-6E26-2B64BC2BE357}"/>
          </ac:spMkLst>
        </pc:spChg>
        <pc:spChg chg="mod">
          <ac:chgData name="Granö Anna" userId="a50b3b0e-1daf-4c22-886c-a5e083b43703" providerId="ADAL" clId="{7B9CEC5E-E163-4A8A-A55E-B7C21E99D9CC}" dt="2025-04-15T08:24:09.212" v="926" actId="207"/>
          <ac:spMkLst>
            <pc:docMk/>
            <pc:sldMk cId="1658591148" sldId="563"/>
            <ac:spMk id="40" creationId="{233BE2CB-1BD5-02F1-2A4E-9C3523AF8EDA}"/>
          </ac:spMkLst>
        </pc:spChg>
        <pc:graphicFrameChg chg="del">
          <ac:chgData name="Granö Anna" userId="a50b3b0e-1daf-4c22-886c-a5e083b43703" providerId="ADAL" clId="{7B9CEC5E-E163-4A8A-A55E-B7C21E99D9CC}" dt="2025-04-15T06:53:08.289" v="271" actId="478"/>
          <ac:graphicFrameMkLst>
            <pc:docMk/>
            <pc:sldMk cId="1658591148" sldId="563"/>
            <ac:graphicFrameMk id="4" creationId="{978D73C4-AB78-1551-1C4B-BAD539B0D377}"/>
          </ac:graphicFrameMkLst>
        </pc:graphicFrameChg>
        <pc:graphicFrameChg chg="mod">
          <ac:chgData name="Granö Anna" userId="a50b3b0e-1daf-4c22-886c-a5e083b43703" providerId="ADAL" clId="{7B9CEC5E-E163-4A8A-A55E-B7C21E99D9CC}" dt="2025-04-15T08:22:51.094" v="896" actId="962"/>
          <ac:graphicFrameMkLst>
            <pc:docMk/>
            <pc:sldMk cId="1658591148" sldId="563"/>
            <ac:graphicFrameMk id="5" creationId="{00000000-0000-0000-0000-000000000000}"/>
          </ac:graphicFrameMkLst>
        </pc:graphicFrameChg>
      </pc:sldChg>
      <pc:sldChg chg="modSp mod">
        <pc:chgData name="Granö Anna" userId="a50b3b0e-1daf-4c22-886c-a5e083b43703" providerId="ADAL" clId="{7B9CEC5E-E163-4A8A-A55E-B7C21E99D9CC}" dt="2025-04-15T08:27:34.052" v="981" actId="34135"/>
        <pc:sldMkLst>
          <pc:docMk/>
          <pc:sldMk cId="2238526492" sldId="579"/>
        </pc:sldMkLst>
        <pc:spChg chg="mod">
          <ac:chgData name="Granö Anna" userId="a50b3b0e-1daf-4c22-886c-a5e083b43703" providerId="ADAL" clId="{7B9CEC5E-E163-4A8A-A55E-B7C21E99D9CC}" dt="2025-04-15T08:27:34.052" v="981" actId="34135"/>
          <ac:spMkLst>
            <pc:docMk/>
            <pc:sldMk cId="2238526492" sldId="579"/>
            <ac:spMk id="3" creationId="{BABB2387-2008-57CC-BB4A-9597C1A90501}"/>
          </ac:spMkLst>
        </pc:spChg>
        <pc:spChg chg="mod">
          <ac:chgData name="Granö Anna" userId="a50b3b0e-1daf-4c22-886c-a5e083b43703" providerId="ADAL" clId="{7B9CEC5E-E163-4A8A-A55E-B7C21E99D9CC}" dt="2025-04-15T08:27:34.052" v="981" actId="34135"/>
          <ac:spMkLst>
            <pc:docMk/>
            <pc:sldMk cId="2238526492" sldId="579"/>
            <ac:spMk id="5" creationId="{4D72DC3C-25D3-2071-DC1A-6ADA83D99563}"/>
          </ac:spMkLst>
        </pc:spChg>
        <pc:spChg chg="mod">
          <ac:chgData name="Granö Anna" userId="a50b3b0e-1daf-4c22-886c-a5e083b43703" providerId="ADAL" clId="{7B9CEC5E-E163-4A8A-A55E-B7C21E99D9CC}" dt="2025-04-15T08:27:09.047" v="978" actId="1076"/>
          <ac:spMkLst>
            <pc:docMk/>
            <pc:sldMk cId="2238526492" sldId="579"/>
            <ac:spMk id="6" creationId="{FD3D0E33-C044-69BA-5072-E7EA05E13A9E}"/>
          </ac:spMkLst>
        </pc:spChg>
        <pc:spChg chg="mod">
          <ac:chgData name="Granö Anna" userId="a50b3b0e-1daf-4c22-886c-a5e083b43703" providerId="ADAL" clId="{7B9CEC5E-E163-4A8A-A55E-B7C21E99D9CC}" dt="2025-04-15T08:27:34.052" v="981" actId="34135"/>
          <ac:spMkLst>
            <pc:docMk/>
            <pc:sldMk cId="2238526492" sldId="579"/>
            <ac:spMk id="7" creationId="{669E2315-12F2-68DA-4393-F0437FF5C331}"/>
          </ac:spMkLst>
        </pc:spChg>
        <pc:spChg chg="mod">
          <ac:chgData name="Granö Anna" userId="a50b3b0e-1daf-4c22-886c-a5e083b43703" providerId="ADAL" clId="{7B9CEC5E-E163-4A8A-A55E-B7C21E99D9CC}" dt="2025-04-15T08:27:34.052" v="981" actId="34135"/>
          <ac:spMkLst>
            <pc:docMk/>
            <pc:sldMk cId="2238526492" sldId="579"/>
            <ac:spMk id="9" creationId="{6293015D-D1AE-6165-00F6-D490CA772E38}"/>
          </ac:spMkLst>
        </pc:spChg>
        <pc:spChg chg="mod">
          <ac:chgData name="Granö Anna" userId="a50b3b0e-1daf-4c22-886c-a5e083b43703" providerId="ADAL" clId="{7B9CEC5E-E163-4A8A-A55E-B7C21E99D9CC}" dt="2025-04-15T08:27:34.052" v="981" actId="34135"/>
          <ac:spMkLst>
            <pc:docMk/>
            <pc:sldMk cId="2238526492" sldId="579"/>
            <ac:spMk id="10" creationId="{DAC808CD-48EC-E844-D2DD-5C1903E242DF}"/>
          </ac:spMkLst>
        </pc:spChg>
      </pc:sldChg>
      <pc:sldChg chg="addSp delSp modSp mod">
        <pc:chgData name="Granö Anna" userId="a50b3b0e-1daf-4c22-886c-a5e083b43703" providerId="ADAL" clId="{7B9CEC5E-E163-4A8A-A55E-B7C21E99D9CC}" dt="2025-04-15T08:29:00.557" v="1009" actId="20577"/>
        <pc:sldMkLst>
          <pc:docMk/>
          <pc:sldMk cId="1898354109" sldId="580"/>
        </pc:sldMkLst>
        <pc:spChg chg="add del mod">
          <ac:chgData name="Granö Anna" userId="a50b3b0e-1daf-4c22-886c-a5e083b43703" providerId="ADAL" clId="{7B9CEC5E-E163-4A8A-A55E-B7C21E99D9CC}" dt="2025-04-15T07:12:38.593" v="751" actId="478"/>
          <ac:spMkLst>
            <pc:docMk/>
            <pc:sldMk cId="1898354109" sldId="580"/>
            <ac:spMk id="3" creationId="{9A8E8863-0755-8129-434A-C38D10F85984}"/>
          </ac:spMkLst>
        </pc:spChg>
        <pc:spChg chg="mod">
          <ac:chgData name="Granö Anna" userId="a50b3b0e-1daf-4c22-886c-a5e083b43703" providerId="ADAL" clId="{7B9CEC5E-E163-4A8A-A55E-B7C21E99D9CC}" dt="2025-04-15T08:28:10.085" v="993" actId="5793"/>
          <ac:spMkLst>
            <pc:docMk/>
            <pc:sldMk cId="1898354109" sldId="580"/>
            <ac:spMk id="6" creationId="{6B29DF03-3E5E-F5BD-1388-9DB8FC99458C}"/>
          </ac:spMkLst>
        </pc:spChg>
        <pc:spChg chg="mod">
          <ac:chgData name="Granö Anna" userId="a50b3b0e-1daf-4c22-886c-a5e083b43703" providerId="ADAL" clId="{7B9CEC5E-E163-4A8A-A55E-B7C21E99D9CC}" dt="2025-04-15T08:27:48.504" v="984" actId="20577"/>
          <ac:spMkLst>
            <pc:docMk/>
            <pc:sldMk cId="1898354109" sldId="580"/>
            <ac:spMk id="9" creationId="{C2510217-0C8D-2E97-58A5-04DBA954B1AA}"/>
          </ac:spMkLst>
        </pc:spChg>
        <pc:spChg chg="mod">
          <ac:chgData name="Granö Anna" userId="a50b3b0e-1daf-4c22-886c-a5e083b43703" providerId="ADAL" clId="{7B9CEC5E-E163-4A8A-A55E-B7C21E99D9CC}" dt="2025-04-15T08:28:14.711" v="995" actId="20577"/>
          <ac:spMkLst>
            <pc:docMk/>
            <pc:sldMk cId="1898354109" sldId="580"/>
            <ac:spMk id="11" creationId="{0C6C33A5-345B-5CC9-4D47-71B591630B52}"/>
          </ac:spMkLst>
        </pc:spChg>
        <pc:spChg chg="mod">
          <ac:chgData name="Granö Anna" userId="a50b3b0e-1daf-4c22-886c-a5e083b43703" providerId="ADAL" clId="{7B9CEC5E-E163-4A8A-A55E-B7C21E99D9CC}" dt="2025-04-15T08:27:42.333" v="983" actId="20577"/>
          <ac:spMkLst>
            <pc:docMk/>
            <pc:sldMk cId="1898354109" sldId="580"/>
            <ac:spMk id="19" creationId="{1CE3ECC4-2766-0EF7-1123-7E6207D264DE}"/>
          </ac:spMkLst>
        </pc:spChg>
        <pc:spChg chg="mod">
          <ac:chgData name="Granö Anna" userId="a50b3b0e-1daf-4c22-886c-a5e083b43703" providerId="ADAL" clId="{7B9CEC5E-E163-4A8A-A55E-B7C21E99D9CC}" dt="2025-04-15T08:29:00.557" v="1009" actId="20577"/>
          <ac:spMkLst>
            <pc:docMk/>
            <pc:sldMk cId="1898354109" sldId="580"/>
            <ac:spMk id="40" creationId="{233BE2CB-1BD5-02F1-2A4E-9C3523AF8EDA}"/>
          </ac:spMkLst>
        </pc:spChg>
      </pc:sldChg>
      <pc:sldMasterChg chg="modSldLayout">
        <pc:chgData name="Granö Anna" userId="a50b3b0e-1daf-4c22-886c-a5e083b43703" providerId="ADAL" clId="{7B9CEC5E-E163-4A8A-A55E-B7C21E99D9CC}" dt="2025-04-15T07:12:43.720" v="752" actId="478"/>
        <pc:sldMasterMkLst>
          <pc:docMk/>
          <pc:sldMasterMk cId="3175496899" sldId="2147483710"/>
        </pc:sldMasterMkLst>
        <pc:sldLayoutChg chg="addSp modSp mod">
          <pc:chgData name="Granö Anna" userId="a50b3b0e-1daf-4c22-886c-a5e083b43703" providerId="ADAL" clId="{7B9CEC5E-E163-4A8A-A55E-B7C21E99D9CC}" dt="2025-04-15T06:55:04.991" v="299" actId="1076"/>
          <pc:sldLayoutMkLst>
            <pc:docMk/>
            <pc:sldMasterMk cId="3175496899" sldId="2147483710"/>
            <pc:sldLayoutMk cId="521193690" sldId="2147483729"/>
          </pc:sldLayoutMkLst>
          <pc:cxnChg chg="add mod">
            <ac:chgData name="Granö Anna" userId="a50b3b0e-1daf-4c22-886c-a5e083b43703" providerId="ADAL" clId="{7B9CEC5E-E163-4A8A-A55E-B7C21E99D9CC}" dt="2025-04-15T06:54:27.287" v="282" actId="1076"/>
            <ac:cxnSpMkLst>
              <pc:docMk/>
              <pc:sldMasterMk cId="3175496899" sldId="2147483710"/>
              <pc:sldLayoutMk cId="521193690" sldId="2147483729"/>
              <ac:cxnSpMk id="3" creationId="{9311F27B-FC4E-C5AA-EA9F-1005AF046BBB}"/>
            </ac:cxnSpMkLst>
          </pc:cxnChg>
          <pc:cxnChg chg="mod">
            <ac:chgData name="Granö Anna" userId="a50b3b0e-1daf-4c22-886c-a5e083b43703" providerId="ADAL" clId="{7B9CEC5E-E163-4A8A-A55E-B7C21E99D9CC}" dt="2025-04-15T06:53:13.381" v="272" actId="1076"/>
            <ac:cxnSpMkLst>
              <pc:docMk/>
              <pc:sldMasterMk cId="3175496899" sldId="2147483710"/>
              <pc:sldLayoutMk cId="521193690" sldId="2147483729"/>
              <ac:cxnSpMk id="5" creationId="{A5412B49-581C-835D-8C01-D82A94FB7DC4}"/>
            </ac:cxnSpMkLst>
          </pc:cxnChg>
          <pc:cxnChg chg="mod">
            <ac:chgData name="Granö Anna" userId="a50b3b0e-1daf-4c22-886c-a5e083b43703" providerId="ADAL" clId="{7B9CEC5E-E163-4A8A-A55E-B7C21E99D9CC}" dt="2025-04-15T06:53:42.851" v="278" actId="1076"/>
            <ac:cxnSpMkLst>
              <pc:docMk/>
              <pc:sldMasterMk cId="3175496899" sldId="2147483710"/>
              <pc:sldLayoutMk cId="521193690" sldId="2147483729"/>
              <ac:cxnSpMk id="20" creationId="{9ACC7CAA-3A95-8BEA-AD51-82BA742430DF}"/>
            </ac:cxnSpMkLst>
          </pc:cxnChg>
          <pc:cxnChg chg="mod">
            <ac:chgData name="Granö Anna" userId="a50b3b0e-1daf-4c22-886c-a5e083b43703" providerId="ADAL" clId="{7B9CEC5E-E163-4A8A-A55E-B7C21E99D9CC}" dt="2025-04-15T06:54:48.166" v="288" actId="1076"/>
            <ac:cxnSpMkLst>
              <pc:docMk/>
              <pc:sldMasterMk cId="3175496899" sldId="2147483710"/>
              <pc:sldLayoutMk cId="521193690" sldId="2147483729"/>
              <ac:cxnSpMk id="23" creationId="{A0AF0572-4EC0-8FF6-DAC5-4173102B5DD7}"/>
            </ac:cxnSpMkLst>
          </pc:cxnChg>
          <pc:cxnChg chg="mod">
            <ac:chgData name="Granö Anna" userId="a50b3b0e-1daf-4c22-886c-a5e083b43703" providerId="ADAL" clId="{7B9CEC5E-E163-4A8A-A55E-B7C21E99D9CC}" dt="2025-04-15T06:55:04.991" v="299" actId="1076"/>
            <ac:cxnSpMkLst>
              <pc:docMk/>
              <pc:sldMasterMk cId="3175496899" sldId="2147483710"/>
              <pc:sldLayoutMk cId="521193690" sldId="2147483729"/>
              <ac:cxnSpMk id="24" creationId="{823951AD-C835-72D1-BF2F-871377F920FB}"/>
            </ac:cxnSpMkLst>
          </pc:cxnChg>
        </pc:sldLayoutChg>
        <pc:sldLayoutChg chg="addSp delSp modSp mod">
          <pc:chgData name="Granö Anna" userId="a50b3b0e-1daf-4c22-886c-a5e083b43703" providerId="ADAL" clId="{7B9CEC5E-E163-4A8A-A55E-B7C21E99D9CC}" dt="2025-04-15T07:12:43.720" v="752" actId="478"/>
          <pc:sldLayoutMkLst>
            <pc:docMk/>
            <pc:sldMasterMk cId="3175496899" sldId="2147483710"/>
            <pc:sldLayoutMk cId="833341200" sldId="2147483732"/>
          </pc:sldLayoutMkLst>
          <pc:cxnChg chg="add del mod">
            <ac:chgData name="Granö Anna" userId="a50b3b0e-1daf-4c22-886c-a5e083b43703" providerId="ADAL" clId="{7B9CEC5E-E163-4A8A-A55E-B7C21E99D9CC}" dt="2025-04-15T07:12:43.720" v="752" actId="478"/>
            <ac:cxnSpMkLst>
              <pc:docMk/>
              <pc:sldMasterMk cId="3175496899" sldId="2147483710"/>
              <pc:sldLayoutMk cId="833341200" sldId="2147483732"/>
              <ac:cxnSpMk id="3" creationId="{2C61AD94-9F77-EA25-8055-84231F3D9C16}"/>
            </ac:cxnSpMkLst>
          </pc:cxnChg>
        </pc:sldLayoutChg>
      </pc:sldMasterChg>
    </pc:docChg>
  </pc:docChgLst>
  <pc:docChgLst>
    <pc:chgData name="Granö Anna" userId="a50b3b0e-1daf-4c22-886c-a5e083b43703" providerId="ADAL" clId="{37985B37-F39B-47B4-B748-F50CED8FA0DA}"/>
    <pc:docChg chg="undo custSel addSld delSld modSld modMainMaster">
      <pc:chgData name="Granö Anna" userId="a50b3b0e-1daf-4c22-886c-a5e083b43703" providerId="ADAL" clId="{37985B37-F39B-47B4-B748-F50CED8FA0DA}" dt="2025-05-12T07:43:18.073" v="2274" actId="47"/>
      <pc:docMkLst>
        <pc:docMk/>
      </pc:docMkLst>
      <pc:sldChg chg="modSp mod">
        <pc:chgData name="Granö Anna" userId="a50b3b0e-1daf-4c22-886c-a5e083b43703" providerId="ADAL" clId="{37985B37-F39B-47B4-B748-F50CED8FA0DA}" dt="2025-05-12T07:26:41.320" v="1624" actId="20577"/>
        <pc:sldMkLst>
          <pc:docMk/>
          <pc:sldMk cId="3176692888" sldId="335"/>
        </pc:sldMkLst>
        <pc:spChg chg="mod">
          <ac:chgData name="Granö Anna" userId="a50b3b0e-1daf-4c22-886c-a5e083b43703" providerId="ADAL" clId="{37985B37-F39B-47B4-B748-F50CED8FA0DA}" dt="2025-05-12T07:26:41.320" v="1624" actId="20577"/>
          <ac:spMkLst>
            <pc:docMk/>
            <pc:sldMk cId="3176692888" sldId="335"/>
            <ac:spMk id="3" creationId="{CE2751FD-BF62-47E2-835B-FEDE70EA777A}"/>
          </ac:spMkLst>
        </pc:spChg>
      </pc:sldChg>
      <pc:sldChg chg="addSp delSp modSp mod">
        <pc:chgData name="Granö Anna" userId="a50b3b0e-1daf-4c22-886c-a5e083b43703" providerId="ADAL" clId="{37985B37-F39B-47B4-B748-F50CED8FA0DA}" dt="2025-05-12T07:31:50.727" v="1748" actId="14100"/>
        <pc:sldMkLst>
          <pc:docMk/>
          <pc:sldMk cId="711752635" sldId="452"/>
        </pc:sldMkLst>
        <pc:spChg chg="add mod">
          <ac:chgData name="Granö Anna" userId="a50b3b0e-1daf-4c22-886c-a5e083b43703" providerId="ADAL" clId="{37985B37-F39B-47B4-B748-F50CED8FA0DA}" dt="2025-04-16T09:06:24.396" v="152" actId="34135"/>
          <ac:spMkLst>
            <pc:docMk/>
            <pc:sldMk cId="711752635" sldId="452"/>
            <ac:spMk id="3" creationId="{29863879-5A72-4ED3-971C-CE6581B29D8D}"/>
          </ac:spMkLst>
        </pc:spChg>
        <pc:spChg chg="mod">
          <ac:chgData name="Granö Anna" userId="a50b3b0e-1daf-4c22-886c-a5e083b43703" providerId="ADAL" clId="{37985B37-F39B-47B4-B748-F50CED8FA0DA}" dt="2025-05-12T07:31:38.530" v="1747" actId="20577"/>
          <ac:spMkLst>
            <pc:docMk/>
            <pc:sldMk cId="711752635" sldId="452"/>
            <ac:spMk id="4" creationId="{88AD95C6-BCA0-C11E-FFBC-ADDBE23D28ED}"/>
          </ac:spMkLst>
        </pc:spChg>
        <pc:spChg chg="add mod">
          <ac:chgData name="Granö Anna" userId="a50b3b0e-1daf-4c22-886c-a5e083b43703" providerId="ADAL" clId="{37985B37-F39B-47B4-B748-F50CED8FA0DA}" dt="2025-04-16T09:06:24.396" v="152" actId="34135"/>
          <ac:spMkLst>
            <pc:docMk/>
            <pc:sldMk cId="711752635" sldId="452"/>
            <ac:spMk id="5" creationId="{41116424-5072-4DD0-8777-E3681D1EBBA0}"/>
          </ac:spMkLst>
        </pc:spChg>
        <pc:spChg chg="mod">
          <ac:chgData name="Granö Anna" userId="a50b3b0e-1daf-4c22-886c-a5e083b43703" providerId="ADAL" clId="{37985B37-F39B-47B4-B748-F50CED8FA0DA}" dt="2025-04-16T09:04:04.655" v="62" actId="20577"/>
          <ac:spMkLst>
            <pc:docMk/>
            <pc:sldMk cId="711752635" sldId="452"/>
            <ac:spMk id="6" creationId="{FC92C84C-5C3B-F151-B025-3AE820B9A966}"/>
          </ac:spMkLst>
        </pc:spChg>
        <pc:spChg chg="mod">
          <ac:chgData name="Granö Anna" userId="a50b3b0e-1daf-4c22-886c-a5e083b43703" providerId="ADAL" clId="{37985B37-F39B-47B4-B748-F50CED8FA0DA}" dt="2025-04-16T09:03:59.600" v="58" actId="20577"/>
          <ac:spMkLst>
            <pc:docMk/>
            <pc:sldMk cId="711752635" sldId="452"/>
            <ac:spMk id="8" creationId="{E813F58C-C780-EB84-E9DC-197FFF85751B}"/>
          </ac:spMkLst>
        </pc:spChg>
        <pc:spChg chg="add mod">
          <ac:chgData name="Granö Anna" userId="a50b3b0e-1daf-4c22-886c-a5e083b43703" providerId="ADAL" clId="{37985B37-F39B-47B4-B748-F50CED8FA0DA}" dt="2025-05-12T07:31:25.304" v="1742" actId="20577"/>
          <ac:spMkLst>
            <pc:docMk/>
            <pc:sldMk cId="711752635" sldId="452"/>
            <ac:spMk id="9" creationId="{EAEE6F6A-6205-1327-129C-E1B04FD0B53C}"/>
          </ac:spMkLst>
        </pc:spChg>
        <pc:spChg chg="mod">
          <ac:chgData name="Granö Anna" userId="a50b3b0e-1daf-4c22-886c-a5e083b43703" providerId="ADAL" clId="{37985B37-F39B-47B4-B748-F50CED8FA0DA}" dt="2025-04-16T09:03:52.511" v="52" actId="20577"/>
          <ac:spMkLst>
            <pc:docMk/>
            <pc:sldMk cId="711752635" sldId="452"/>
            <ac:spMk id="10" creationId="{D05A3689-C501-4953-E1F0-5AC35DB95161}"/>
          </ac:spMkLst>
        </pc:spChg>
        <pc:spChg chg="mod">
          <ac:chgData name="Granö Anna" userId="a50b3b0e-1daf-4c22-886c-a5e083b43703" providerId="ADAL" clId="{37985B37-F39B-47B4-B748-F50CED8FA0DA}" dt="2025-04-16T09:03:40.304" v="44" actId="20577"/>
          <ac:spMkLst>
            <pc:docMk/>
            <pc:sldMk cId="711752635" sldId="452"/>
            <ac:spMk id="11" creationId="{F072D9F9-54CA-6247-2E21-04389A729E30}"/>
          </ac:spMkLst>
        </pc:spChg>
        <pc:spChg chg="mod">
          <ac:chgData name="Granö Anna" userId="a50b3b0e-1daf-4c22-886c-a5e083b43703" providerId="ADAL" clId="{37985B37-F39B-47B4-B748-F50CED8FA0DA}" dt="2025-05-12T07:31:33.415" v="1744" actId="20577"/>
          <ac:spMkLst>
            <pc:docMk/>
            <pc:sldMk cId="711752635" sldId="452"/>
            <ac:spMk id="12" creationId="{00000000-0000-0000-0000-000000000000}"/>
          </ac:spMkLst>
        </pc:spChg>
        <pc:spChg chg="mod">
          <ac:chgData name="Granö Anna" userId="a50b3b0e-1daf-4c22-886c-a5e083b43703" providerId="ADAL" clId="{37985B37-F39B-47B4-B748-F50CED8FA0DA}" dt="2025-05-12T07:30:23.818" v="1699" actId="20577"/>
          <ac:spMkLst>
            <pc:docMk/>
            <pc:sldMk cId="711752635" sldId="452"/>
            <ac:spMk id="13" creationId="{00000000-0000-0000-0000-000000000000}"/>
          </ac:spMkLst>
        </pc:spChg>
        <pc:spChg chg="mod">
          <ac:chgData name="Granö Anna" userId="a50b3b0e-1daf-4c22-886c-a5e083b43703" providerId="ADAL" clId="{37985B37-F39B-47B4-B748-F50CED8FA0DA}" dt="2025-04-16T09:04:09.380" v="66" actId="20577"/>
          <ac:spMkLst>
            <pc:docMk/>
            <pc:sldMk cId="711752635" sldId="452"/>
            <ac:spMk id="14" creationId="{A52C1C1D-3F16-BDAD-4824-BA1E16A22AAB}"/>
          </ac:spMkLst>
        </pc:spChg>
        <pc:spChg chg="mod">
          <ac:chgData name="Granö Anna" userId="a50b3b0e-1daf-4c22-886c-a5e083b43703" providerId="ADAL" clId="{37985B37-F39B-47B4-B748-F50CED8FA0DA}" dt="2025-04-16T09:04:16.143" v="70" actId="20577"/>
          <ac:spMkLst>
            <pc:docMk/>
            <pc:sldMk cId="711752635" sldId="452"/>
            <ac:spMk id="15" creationId="{91F4ED22-B579-FFEA-25A3-E180B31A858F}"/>
          </ac:spMkLst>
        </pc:spChg>
        <pc:spChg chg="mod">
          <ac:chgData name="Granö Anna" userId="a50b3b0e-1daf-4c22-886c-a5e083b43703" providerId="ADAL" clId="{37985B37-F39B-47B4-B748-F50CED8FA0DA}" dt="2025-04-16T09:04:21.680" v="74" actId="20577"/>
          <ac:spMkLst>
            <pc:docMk/>
            <pc:sldMk cId="711752635" sldId="452"/>
            <ac:spMk id="16" creationId="{663C17BA-C20A-A873-70A7-07D9EBCB38FD}"/>
          </ac:spMkLst>
        </pc:spChg>
        <pc:spChg chg="mod">
          <ac:chgData name="Granö Anna" userId="a50b3b0e-1daf-4c22-886c-a5e083b43703" providerId="ADAL" clId="{37985B37-F39B-47B4-B748-F50CED8FA0DA}" dt="2025-04-16T09:03:46" v="48" actId="20577"/>
          <ac:spMkLst>
            <pc:docMk/>
            <pc:sldMk cId="711752635" sldId="452"/>
            <ac:spMk id="17" creationId="{DF3BAA92-15CD-634E-EE8B-B88EC1158307}"/>
          </ac:spMkLst>
        </pc:spChg>
        <pc:spChg chg="add mod">
          <ac:chgData name="Granö Anna" userId="a50b3b0e-1daf-4c22-886c-a5e083b43703" providerId="ADAL" clId="{37985B37-F39B-47B4-B748-F50CED8FA0DA}" dt="2025-05-12T07:31:08.919" v="1738" actId="20577"/>
          <ac:spMkLst>
            <pc:docMk/>
            <pc:sldMk cId="711752635" sldId="452"/>
            <ac:spMk id="23" creationId="{A2B0C282-0498-4433-5000-FCADF20B417A}"/>
          </ac:spMkLst>
        </pc:spChg>
        <pc:spChg chg="mod">
          <ac:chgData name="Granö Anna" userId="a50b3b0e-1daf-4c22-886c-a5e083b43703" providerId="ADAL" clId="{37985B37-F39B-47B4-B748-F50CED8FA0DA}" dt="2025-05-12T06:47:44.011" v="1560"/>
          <ac:spMkLst>
            <pc:docMk/>
            <pc:sldMk cId="711752635" sldId="452"/>
            <ac:spMk id="34" creationId="{CE4BFE74-3FAD-2A25-0905-8270DB25940B}"/>
          </ac:spMkLst>
        </pc:spChg>
        <pc:spChg chg="mod ord topLvl">
          <ac:chgData name="Granö Anna" userId="a50b3b0e-1daf-4c22-886c-a5e083b43703" providerId="ADAL" clId="{37985B37-F39B-47B4-B748-F50CED8FA0DA}" dt="2025-05-12T06:49:53.145" v="1588" actId="13244"/>
          <ac:spMkLst>
            <pc:docMk/>
            <pc:sldMk cId="711752635" sldId="452"/>
            <ac:spMk id="42" creationId="{0706DBC3-1720-ED54-22BA-B1F4EEB6F04B}"/>
          </ac:spMkLst>
        </pc:spChg>
        <pc:grpChg chg="add del mod ord">
          <ac:chgData name="Granö Anna" userId="a50b3b0e-1daf-4c22-886c-a5e083b43703" providerId="ADAL" clId="{37985B37-F39B-47B4-B748-F50CED8FA0DA}" dt="2025-05-12T06:48:23.345" v="1568" actId="478"/>
          <ac:grpSpMkLst>
            <pc:docMk/>
            <pc:sldMk cId="711752635" sldId="452"/>
            <ac:grpSpMk id="27" creationId="{17E45186-62DC-53B6-D2A6-A72229D5B096}"/>
          </ac:grpSpMkLst>
        </pc:grpChg>
        <pc:grpChg chg="mod">
          <ac:chgData name="Granö Anna" userId="a50b3b0e-1daf-4c22-886c-a5e083b43703" providerId="ADAL" clId="{37985B37-F39B-47B4-B748-F50CED8FA0DA}" dt="2025-05-12T06:47:44.011" v="1560"/>
          <ac:grpSpMkLst>
            <pc:docMk/>
            <pc:sldMk cId="711752635" sldId="452"/>
            <ac:grpSpMk id="29" creationId="{5307AD6B-E9AD-2AA5-A5C0-5421673ED854}"/>
          </ac:grpSpMkLst>
        </pc:grpChg>
        <pc:grpChg chg="add del mod ord">
          <ac:chgData name="Granö Anna" userId="a50b3b0e-1daf-4c22-886c-a5e083b43703" providerId="ADAL" clId="{37985B37-F39B-47B4-B748-F50CED8FA0DA}" dt="2025-05-12T06:48:52.658" v="1575" actId="478"/>
          <ac:grpSpMkLst>
            <pc:docMk/>
            <pc:sldMk cId="711752635" sldId="452"/>
            <ac:grpSpMk id="38" creationId="{B8711265-C436-7BD4-23CA-EA6EC969D361}"/>
          </ac:grpSpMkLst>
        </pc:grpChg>
        <pc:grpChg chg="del mod topLvl">
          <ac:chgData name="Granö Anna" userId="a50b3b0e-1daf-4c22-886c-a5e083b43703" providerId="ADAL" clId="{37985B37-F39B-47B4-B748-F50CED8FA0DA}" dt="2025-05-12T06:49:15.656" v="1577" actId="165"/>
          <ac:grpSpMkLst>
            <pc:docMk/>
            <pc:sldMk cId="711752635" sldId="452"/>
            <ac:grpSpMk id="39" creationId="{26F803A1-9E13-8FCE-7446-822015B97C1A}"/>
          </ac:grpSpMkLst>
        </pc:grpChg>
        <pc:graphicFrameChg chg="del">
          <ac:chgData name="Granö Anna" userId="a50b3b0e-1daf-4c22-886c-a5e083b43703" providerId="ADAL" clId="{37985B37-F39B-47B4-B748-F50CED8FA0DA}" dt="2025-05-12T06:47:33.191" v="1558" actId="478"/>
          <ac:graphicFrameMkLst>
            <pc:docMk/>
            <pc:sldMk cId="711752635" sldId="452"/>
            <ac:graphicFrameMk id="7" creationId="{0CC9218F-8660-477B-873D-EE79BEA819E8}"/>
          </ac:graphicFrameMkLst>
        </pc:graphicFrameChg>
        <pc:picChg chg="mod ord">
          <ac:chgData name="Granö Anna" userId="a50b3b0e-1daf-4c22-886c-a5e083b43703" providerId="ADAL" clId="{37985B37-F39B-47B4-B748-F50CED8FA0DA}" dt="2025-05-12T06:48:04.832" v="1564" actId="167"/>
          <ac:picMkLst>
            <pc:docMk/>
            <pc:sldMk cId="711752635" sldId="452"/>
            <ac:picMk id="33" creationId="{E7AEE791-B194-222E-D8F9-707FC47E618F}"/>
          </ac:picMkLst>
        </pc:picChg>
        <pc:picChg chg="mod ord topLvl">
          <ac:chgData name="Granö Anna" userId="a50b3b0e-1daf-4c22-886c-a5e083b43703" providerId="ADAL" clId="{37985B37-F39B-47B4-B748-F50CED8FA0DA}" dt="2025-05-12T06:49:44.192" v="1587" actId="962"/>
          <ac:picMkLst>
            <pc:docMk/>
            <pc:sldMk cId="711752635" sldId="452"/>
            <ac:picMk id="41" creationId="{D28A30E7-9420-47A8-625E-D953C17A0156}"/>
          </ac:picMkLst>
        </pc:picChg>
        <pc:cxnChg chg="add mod ord">
          <ac:chgData name="Granö Anna" userId="a50b3b0e-1daf-4c22-886c-a5e083b43703" providerId="ADAL" clId="{37985B37-F39B-47B4-B748-F50CED8FA0DA}" dt="2025-05-12T07:31:50.727" v="1748" actId="14100"/>
          <ac:cxnSpMkLst>
            <pc:docMk/>
            <pc:sldMk cId="711752635" sldId="452"/>
            <ac:cxnSpMk id="25" creationId="{6C592C22-7AD6-C091-3058-35A3E2FDE32B}"/>
          </ac:cxnSpMkLst>
        </pc:cxnChg>
        <pc:cxnChg chg="mod">
          <ac:chgData name="Granö Anna" userId="a50b3b0e-1daf-4c22-886c-a5e083b43703" providerId="ADAL" clId="{37985B37-F39B-47B4-B748-F50CED8FA0DA}" dt="2025-05-12T06:47:50.698" v="1561" actId="14100"/>
          <ac:cxnSpMkLst>
            <pc:docMk/>
            <pc:sldMk cId="711752635" sldId="452"/>
            <ac:cxnSpMk id="31" creationId="{F395B343-39BB-18F8-BA17-B058380A44AE}"/>
          </ac:cxnSpMkLst>
        </pc:cxnChg>
        <pc:cxnChg chg="del mod topLvl">
          <ac:chgData name="Granö Anna" userId="a50b3b0e-1daf-4c22-886c-a5e083b43703" providerId="ADAL" clId="{37985B37-F39B-47B4-B748-F50CED8FA0DA}" dt="2025-05-12T06:48:52.658" v="1575" actId="478"/>
          <ac:cxnSpMkLst>
            <pc:docMk/>
            <pc:sldMk cId="711752635" sldId="452"/>
            <ac:cxnSpMk id="40" creationId="{A717208C-FE93-69F3-DC94-FE7FD320C963}"/>
          </ac:cxnSpMkLst>
        </pc:cxnChg>
      </pc:sldChg>
      <pc:sldChg chg="addSp delSp modSp del mod">
        <pc:chgData name="Granö Anna" userId="a50b3b0e-1daf-4c22-886c-a5e083b43703" providerId="ADAL" clId="{37985B37-F39B-47B4-B748-F50CED8FA0DA}" dt="2025-05-12T07:43:18.073" v="2274" actId="47"/>
        <pc:sldMkLst>
          <pc:docMk/>
          <pc:sldMk cId="550267891" sldId="562"/>
        </pc:sldMkLst>
        <pc:spChg chg="mod">
          <ac:chgData name="Granö Anna" userId="a50b3b0e-1daf-4c22-886c-a5e083b43703" providerId="ADAL" clId="{37985B37-F39B-47B4-B748-F50CED8FA0DA}" dt="2025-04-17T07:14:30.265" v="1175" actId="20577"/>
          <ac:spMkLst>
            <pc:docMk/>
            <pc:sldMk cId="550267891" sldId="562"/>
            <ac:spMk id="2" creationId="{C902D604-4B15-77B4-DAFB-005465C73B81}"/>
          </ac:spMkLst>
        </pc:spChg>
        <pc:spChg chg="del">
          <ac:chgData name="Granö Anna" userId="a50b3b0e-1daf-4c22-886c-a5e083b43703" providerId="ADAL" clId="{37985B37-F39B-47B4-B748-F50CED8FA0DA}" dt="2025-04-16T09:13:54.206" v="255" actId="478"/>
          <ac:spMkLst>
            <pc:docMk/>
            <pc:sldMk cId="550267891" sldId="562"/>
            <ac:spMk id="3" creationId="{BABB2387-2008-57CC-BB4A-9597C1A90501}"/>
          </ac:spMkLst>
        </pc:spChg>
        <pc:spChg chg="add mod ord">
          <ac:chgData name="Granö Anna" userId="a50b3b0e-1daf-4c22-886c-a5e083b43703" providerId="ADAL" clId="{37985B37-F39B-47B4-B748-F50CED8FA0DA}" dt="2025-04-17T07:19:24.369" v="1305" actId="34135"/>
          <ac:spMkLst>
            <pc:docMk/>
            <pc:sldMk cId="550267891" sldId="562"/>
            <ac:spMk id="4" creationId="{2C75C9CB-1492-C4D5-76B8-8C538893B828}"/>
          </ac:spMkLst>
        </pc:spChg>
        <pc:spChg chg="del">
          <ac:chgData name="Granö Anna" userId="a50b3b0e-1daf-4c22-886c-a5e083b43703" providerId="ADAL" clId="{37985B37-F39B-47B4-B748-F50CED8FA0DA}" dt="2025-04-16T09:13:54.206" v="255" actId="478"/>
          <ac:spMkLst>
            <pc:docMk/>
            <pc:sldMk cId="550267891" sldId="562"/>
            <ac:spMk id="4" creationId="{A5EE4A30-4B57-7112-9FB1-16FA454C9634}"/>
          </ac:spMkLst>
        </pc:spChg>
        <pc:spChg chg="del">
          <ac:chgData name="Granö Anna" userId="a50b3b0e-1daf-4c22-886c-a5e083b43703" providerId="ADAL" clId="{37985B37-F39B-47B4-B748-F50CED8FA0DA}" dt="2025-04-16T09:13:51.662" v="254" actId="478"/>
          <ac:spMkLst>
            <pc:docMk/>
            <pc:sldMk cId="550267891" sldId="562"/>
            <ac:spMk id="5" creationId="{2E2388DC-F395-3345-22DD-6334E7FB099F}"/>
          </ac:spMkLst>
        </pc:spChg>
        <pc:spChg chg="del">
          <ac:chgData name="Granö Anna" userId="a50b3b0e-1daf-4c22-886c-a5e083b43703" providerId="ADAL" clId="{37985B37-F39B-47B4-B748-F50CED8FA0DA}" dt="2025-04-16T09:13:51.662" v="254" actId="478"/>
          <ac:spMkLst>
            <pc:docMk/>
            <pc:sldMk cId="550267891" sldId="562"/>
            <ac:spMk id="6" creationId="{A5BD0A43-461C-CEE9-EF08-E4B34E74ECEB}"/>
          </ac:spMkLst>
        </pc:spChg>
        <pc:spChg chg="mod ord">
          <ac:chgData name="Granö Anna" userId="a50b3b0e-1daf-4c22-886c-a5e083b43703" providerId="ADAL" clId="{37985B37-F39B-47B4-B748-F50CED8FA0DA}" dt="2025-04-17T07:21:55.018" v="1531" actId="13244"/>
          <ac:spMkLst>
            <pc:docMk/>
            <pc:sldMk cId="550267891" sldId="562"/>
            <ac:spMk id="8" creationId="{F1B8EDDC-940B-BD35-84A1-1163B3466DE2}"/>
          </ac:spMkLst>
        </pc:spChg>
        <pc:spChg chg="del">
          <ac:chgData name="Granö Anna" userId="a50b3b0e-1daf-4c22-886c-a5e083b43703" providerId="ADAL" clId="{37985B37-F39B-47B4-B748-F50CED8FA0DA}" dt="2025-04-16T09:13:51.662" v="254" actId="478"/>
          <ac:spMkLst>
            <pc:docMk/>
            <pc:sldMk cId="550267891" sldId="562"/>
            <ac:spMk id="9" creationId="{6293015D-D1AE-6165-00F6-D490CA772E38}"/>
          </ac:spMkLst>
        </pc:spChg>
        <pc:spChg chg="del">
          <ac:chgData name="Granö Anna" userId="a50b3b0e-1daf-4c22-886c-a5e083b43703" providerId="ADAL" clId="{37985B37-F39B-47B4-B748-F50CED8FA0DA}" dt="2025-04-16T09:13:51.662" v="254" actId="478"/>
          <ac:spMkLst>
            <pc:docMk/>
            <pc:sldMk cId="550267891" sldId="562"/>
            <ac:spMk id="10" creationId="{DAC808CD-48EC-E844-D2DD-5C1903E242DF}"/>
          </ac:spMkLst>
        </pc:spChg>
        <pc:graphicFrameChg chg="add mod modGraphic">
          <ac:chgData name="Granö Anna" userId="a50b3b0e-1daf-4c22-886c-a5e083b43703" providerId="ADAL" clId="{37985B37-F39B-47B4-B748-F50CED8FA0DA}" dt="2025-04-24T09:55:08.256" v="1551" actId="962"/>
          <ac:graphicFrameMkLst>
            <pc:docMk/>
            <pc:sldMk cId="550267891" sldId="562"/>
            <ac:graphicFrameMk id="3" creationId="{58CB8820-D94E-277F-D983-76B3F5F907C9}"/>
          </ac:graphicFrameMkLst>
        </pc:graphicFrameChg>
      </pc:sldChg>
      <pc:sldChg chg="addSp delSp modSp mod">
        <pc:chgData name="Granö Anna" userId="a50b3b0e-1daf-4c22-886c-a5e083b43703" providerId="ADAL" clId="{37985B37-F39B-47B4-B748-F50CED8FA0DA}" dt="2025-05-12T07:37:35.766" v="1949" actId="962"/>
        <pc:sldMkLst>
          <pc:docMk/>
          <pc:sldMk cId="1658591148" sldId="563"/>
        </pc:sldMkLst>
        <pc:spChg chg="del">
          <ac:chgData name="Granö Anna" userId="a50b3b0e-1daf-4c22-886c-a5e083b43703" providerId="ADAL" clId="{37985B37-F39B-47B4-B748-F50CED8FA0DA}" dt="2025-04-16T09:09:29.941" v="214" actId="478"/>
          <ac:spMkLst>
            <pc:docMk/>
            <pc:sldMk cId="1658591148" sldId="563"/>
            <ac:spMk id="3" creationId="{79652E28-B745-3928-E8F9-571AF58C9657}"/>
          </ac:spMkLst>
        </pc:spChg>
        <pc:spChg chg="del">
          <ac:chgData name="Granö Anna" userId="a50b3b0e-1daf-4c22-886c-a5e083b43703" providerId="ADAL" clId="{37985B37-F39B-47B4-B748-F50CED8FA0DA}" dt="2025-04-16T09:09:29.941" v="214" actId="478"/>
          <ac:spMkLst>
            <pc:docMk/>
            <pc:sldMk cId="1658591148" sldId="563"/>
            <ac:spMk id="6" creationId="{CBB4EE3C-D6C8-35F7-B859-A76FC4BC436E}"/>
          </ac:spMkLst>
        </pc:spChg>
        <pc:spChg chg="mod">
          <ac:chgData name="Granö Anna" userId="a50b3b0e-1daf-4c22-886c-a5e083b43703" providerId="ADAL" clId="{37985B37-F39B-47B4-B748-F50CED8FA0DA}" dt="2025-05-12T07:35:51.355" v="1849" actId="14100"/>
          <ac:spMkLst>
            <pc:docMk/>
            <pc:sldMk cId="1658591148" sldId="563"/>
            <ac:spMk id="7" creationId="{9AC55BA9-B16F-4E98-4E91-02B5932E6BEF}"/>
          </ac:spMkLst>
        </pc:spChg>
        <pc:spChg chg="mod ord">
          <ac:chgData name="Granö Anna" userId="a50b3b0e-1daf-4c22-886c-a5e083b43703" providerId="ADAL" clId="{37985B37-F39B-47B4-B748-F50CED8FA0DA}" dt="2025-04-24T09:55:45.060" v="1552" actId="13244"/>
          <ac:spMkLst>
            <pc:docMk/>
            <pc:sldMk cId="1658591148" sldId="563"/>
            <ac:spMk id="9" creationId="{652443FC-DDA6-18FA-E840-3D9B20FDFE4F}"/>
          </ac:spMkLst>
        </pc:spChg>
        <pc:spChg chg="del">
          <ac:chgData name="Granö Anna" userId="a50b3b0e-1daf-4c22-886c-a5e083b43703" providerId="ADAL" clId="{37985B37-F39B-47B4-B748-F50CED8FA0DA}" dt="2025-04-16T09:09:48.477" v="220" actId="478"/>
          <ac:spMkLst>
            <pc:docMk/>
            <pc:sldMk cId="1658591148" sldId="563"/>
            <ac:spMk id="10" creationId="{15B7C989-185B-85F5-B8E3-0040D19F2F62}"/>
          </ac:spMkLst>
        </pc:spChg>
        <pc:spChg chg="mod">
          <ac:chgData name="Granö Anna" userId="a50b3b0e-1daf-4c22-886c-a5e083b43703" providerId="ADAL" clId="{37985B37-F39B-47B4-B748-F50CED8FA0DA}" dt="2025-05-12T07:37:01.237" v="1877" actId="12"/>
          <ac:spMkLst>
            <pc:docMk/>
            <pc:sldMk cId="1658591148" sldId="563"/>
            <ac:spMk id="15" creationId="{15956D0F-8A7D-B8D5-5ACE-D0EBD28EE0A9}"/>
          </ac:spMkLst>
        </pc:spChg>
        <pc:spChg chg="mod">
          <ac:chgData name="Granö Anna" userId="a50b3b0e-1daf-4c22-886c-a5e083b43703" providerId="ADAL" clId="{37985B37-F39B-47B4-B748-F50CED8FA0DA}" dt="2025-05-12T07:32:04.040" v="1752" actId="6549"/>
          <ac:spMkLst>
            <pc:docMk/>
            <pc:sldMk cId="1658591148" sldId="563"/>
            <ac:spMk id="19" creationId="{1CE3ECC4-2766-0EF7-1123-7E6207D264DE}"/>
          </ac:spMkLst>
        </pc:spChg>
        <pc:spChg chg="mod">
          <ac:chgData name="Granö Anna" userId="a50b3b0e-1daf-4c22-886c-a5e083b43703" providerId="ADAL" clId="{37985B37-F39B-47B4-B748-F50CED8FA0DA}" dt="2025-05-12T07:33:29.507" v="1763" actId="20577"/>
          <ac:spMkLst>
            <pc:docMk/>
            <pc:sldMk cId="1658591148" sldId="563"/>
            <ac:spMk id="35" creationId="{1452C5F8-1BEF-D999-6460-DAE3985EA160}"/>
          </ac:spMkLst>
        </pc:spChg>
        <pc:spChg chg="mod">
          <ac:chgData name="Granö Anna" userId="a50b3b0e-1daf-4c22-886c-a5e083b43703" providerId="ADAL" clId="{37985B37-F39B-47B4-B748-F50CED8FA0DA}" dt="2025-05-12T07:36:03.555" v="1862" actId="20577"/>
          <ac:spMkLst>
            <pc:docMk/>
            <pc:sldMk cId="1658591148" sldId="563"/>
            <ac:spMk id="36" creationId="{69798DB4-4E15-99ED-6E26-2B64BC2BE357}"/>
          </ac:spMkLst>
        </pc:spChg>
        <pc:spChg chg="mod">
          <ac:chgData name="Granö Anna" userId="a50b3b0e-1daf-4c22-886c-a5e083b43703" providerId="ADAL" clId="{37985B37-F39B-47B4-B748-F50CED8FA0DA}" dt="2025-05-12T07:34:47.692" v="1791" actId="20577"/>
          <ac:spMkLst>
            <pc:docMk/>
            <pc:sldMk cId="1658591148" sldId="563"/>
            <ac:spMk id="40" creationId="{233BE2CB-1BD5-02F1-2A4E-9C3523AF8EDA}"/>
          </ac:spMkLst>
        </pc:spChg>
        <pc:graphicFrameChg chg="mod">
          <ac:chgData name="Granö Anna" userId="a50b3b0e-1daf-4c22-886c-a5e083b43703" providerId="ADAL" clId="{37985B37-F39B-47B4-B748-F50CED8FA0DA}" dt="2025-05-12T07:37:35.766" v="1949" actId="962"/>
          <ac:graphicFrameMkLst>
            <pc:docMk/>
            <pc:sldMk cId="1658591148" sldId="563"/>
            <ac:graphicFrameMk id="5" creationId="{00000000-0000-0000-0000-000000000000}"/>
          </ac:graphicFrameMkLst>
        </pc:graphicFrameChg>
        <pc:graphicFrameChg chg="add mod">
          <ac:chgData name="Granö Anna" userId="a50b3b0e-1daf-4c22-886c-a5e083b43703" providerId="ADAL" clId="{37985B37-F39B-47B4-B748-F50CED8FA0DA}" dt="2025-04-17T07:23:50.648" v="1544" actId="962"/>
          <ac:graphicFrameMkLst>
            <pc:docMk/>
            <pc:sldMk cId="1658591148" sldId="563"/>
            <ac:graphicFrameMk id="11" creationId="{7C55C4A0-3623-A88B-6FB4-A9A16BF015ED}"/>
          </ac:graphicFrameMkLst>
        </pc:graphicFrameChg>
      </pc:sldChg>
      <pc:sldChg chg="addSp delSp modSp mod">
        <pc:chgData name="Granö Anna" userId="a50b3b0e-1daf-4c22-886c-a5e083b43703" providerId="ADAL" clId="{37985B37-F39B-47B4-B748-F50CED8FA0DA}" dt="2025-05-12T07:30:04.778" v="1690" actId="20577"/>
        <pc:sldMkLst>
          <pc:docMk/>
          <pc:sldMk cId="2238526492" sldId="579"/>
        </pc:sldMkLst>
        <pc:spChg chg="mod">
          <ac:chgData name="Granö Anna" userId="a50b3b0e-1daf-4c22-886c-a5e083b43703" providerId="ADAL" clId="{37985B37-F39B-47B4-B748-F50CED8FA0DA}" dt="2025-05-12T07:29:25.161" v="1675" actId="20577"/>
          <ac:spMkLst>
            <pc:docMk/>
            <pc:sldMk cId="2238526492" sldId="579"/>
            <ac:spMk id="5" creationId="{4D72DC3C-25D3-2071-DC1A-6ADA83D99563}"/>
          </ac:spMkLst>
        </pc:spChg>
        <pc:spChg chg="mod">
          <ac:chgData name="Granö Anna" userId="a50b3b0e-1daf-4c22-886c-a5e083b43703" providerId="ADAL" clId="{37985B37-F39B-47B4-B748-F50CED8FA0DA}" dt="2025-05-12T07:30:04.778" v="1690" actId="20577"/>
          <ac:spMkLst>
            <pc:docMk/>
            <pc:sldMk cId="2238526492" sldId="579"/>
            <ac:spMk id="7" creationId="{669E2315-12F2-68DA-4393-F0437FF5C331}"/>
          </ac:spMkLst>
        </pc:spChg>
        <pc:spChg chg="add">
          <ac:chgData name="Granö Anna" userId="a50b3b0e-1daf-4c22-886c-a5e083b43703" providerId="ADAL" clId="{37985B37-F39B-47B4-B748-F50CED8FA0DA}" dt="2025-04-16T08:58:55.911" v="23" actId="22"/>
          <ac:spMkLst>
            <pc:docMk/>
            <pc:sldMk cId="2238526492" sldId="579"/>
            <ac:spMk id="8" creationId="{B1F6FF80-19B9-BA4F-5256-8B365565EE5D}"/>
          </ac:spMkLst>
        </pc:spChg>
        <pc:spChg chg="mod">
          <ac:chgData name="Granö Anna" userId="a50b3b0e-1daf-4c22-886c-a5e083b43703" providerId="ADAL" clId="{37985B37-F39B-47B4-B748-F50CED8FA0DA}" dt="2025-05-12T07:29:13.977" v="1669" actId="6549"/>
          <ac:spMkLst>
            <pc:docMk/>
            <pc:sldMk cId="2238526492" sldId="579"/>
            <ac:spMk id="9" creationId="{6293015D-D1AE-6165-00F6-D490CA772E38}"/>
          </ac:spMkLst>
        </pc:spChg>
        <pc:spChg chg="add del mod">
          <ac:chgData name="Granö Anna" userId="a50b3b0e-1daf-4c22-886c-a5e083b43703" providerId="ADAL" clId="{37985B37-F39B-47B4-B748-F50CED8FA0DA}" dt="2025-05-12T07:29:51.476" v="1683" actId="20577"/>
          <ac:spMkLst>
            <pc:docMk/>
            <pc:sldMk cId="2238526492" sldId="579"/>
            <ac:spMk id="10" creationId="{DAC808CD-48EC-E844-D2DD-5C1903E242DF}"/>
          </ac:spMkLst>
        </pc:spChg>
      </pc:sldChg>
      <pc:sldChg chg="addSp delSp modSp mod">
        <pc:chgData name="Granö Anna" userId="a50b3b0e-1daf-4c22-886c-a5e083b43703" providerId="ADAL" clId="{37985B37-F39B-47B4-B748-F50CED8FA0DA}" dt="2025-05-12T07:28:32.071" v="1660" actId="20577"/>
        <pc:sldMkLst>
          <pc:docMk/>
          <pc:sldMk cId="1898354109" sldId="580"/>
        </pc:sldMkLst>
        <pc:spChg chg="add del mod">
          <ac:chgData name="Granö Anna" userId="a50b3b0e-1daf-4c22-886c-a5e083b43703" providerId="ADAL" clId="{37985B37-F39B-47B4-B748-F50CED8FA0DA}" dt="2025-05-12T06:51:16.930" v="1604" actId="478"/>
          <ac:spMkLst>
            <pc:docMk/>
            <pc:sldMk cId="1898354109" sldId="580"/>
            <ac:spMk id="3" creationId="{4F7CC05E-D4D4-7A5C-B970-18321107798C}"/>
          </ac:spMkLst>
        </pc:spChg>
        <pc:spChg chg="mod">
          <ac:chgData name="Granö Anna" userId="a50b3b0e-1daf-4c22-886c-a5e083b43703" providerId="ADAL" clId="{37985B37-F39B-47B4-B748-F50CED8FA0DA}" dt="2025-05-12T07:27:57.063" v="1636" actId="20577"/>
          <ac:spMkLst>
            <pc:docMk/>
            <pc:sldMk cId="1898354109" sldId="580"/>
            <ac:spMk id="6" creationId="{6B29DF03-3E5E-F5BD-1388-9DB8FC99458C}"/>
          </ac:spMkLst>
        </pc:spChg>
        <pc:spChg chg="mod">
          <ac:chgData name="Granö Anna" userId="a50b3b0e-1daf-4c22-886c-a5e083b43703" providerId="ADAL" clId="{37985B37-F39B-47B4-B748-F50CED8FA0DA}" dt="2025-05-12T07:28:32.071" v="1660" actId="20577"/>
          <ac:spMkLst>
            <pc:docMk/>
            <pc:sldMk cId="1898354109" sldId="580"/>
            <ac:spMk id="9" creationId="{C2510217-0C8D-2E97-58A5-04DBA954B1AA}"/>
          </ac:spMkLst>
        </pc:spChg>
        <pc:spChg chg="mod ord">
          <ac:chgData name="Granö Anna" userId="a50b3b0e-1daf-4c22-886c-a5e083b43703" providerId="ADAL" clId="{37985B37-F39B-47B4-B748-F50CED8FA0DA}" dt="2025-05-12T07:27:07.607" v="1628" actId="20577"/>
          <ac:spMkLst>
            <pc:docMk/>
            <pc:sldMk cId="1898354109" sldId="580"/>
            <ac:spMk id="11" creationId="{0C6C33A5-345B-5CC9-4D47-71B591630B52}"/>
          </ac:spMkLst>
        </pc:spChg>
        <pc:spChg chg="mod topLvl">
          <ac:chgData name="Granö Anna" userId="a50b3b0e-1daf-4c22-886c-a5e083b43703" providerId="ADAL" clId="{37985B37-F39B-47B4-B748-F50CED8FA0DA}" dt="2025-05-12T06:51:27.837" v="1606" actId="962"/>
          <ac:spMkLst>
            <pc:docMk/>
            <pc:sldMk cId="1898354109" sldId="580"/>
            <ac:spMk id="13" creationId="{94538DC7-D202-3942-4533-B9FDFFC0CE58}"/>
          </ac:spMkLst>
        </pc:spChg>
        <pc:spChg chg="mod">
          <ac:chgData name="Granö Anna" userId="a50b3b0e-1daf-4c22-886c-a5e083b43703" providerId="ADAL" clId="{37985B37-F39B-47B4-B748-F50CED8FA0DA}" dt="2025-05-12T07:28:08.626" v="1640" actId="20577"/>
          <ac:spMkLst>
            <pc:docMk/>
            <pc:sldMk cId="1898354109" sldId="580"/>
            <ac:spMk id="19" creationId="{1CE3ECC4-2766-0EF7-1123-7E6207D264DE}"/>
          </ac:spMkLst>
        </pc:spChg>
        <pc:spChg chg="mod ord">
          <ac:chgData name="Granö Anna" userId="a50b3b0e-1daf-4c22-886c-a5e083b43703" providerId="ADAL" clId="{37985B37-F39B-47B4-B748-F50CED8FA0DA}" dt="2025-05-12T07:27:03.378" v="1626" actId="207"/>
          <ac:spMkLst>
            <pc:docMk/>
            <pc:sldMk cId="1898354109" sldId="580"/>
            <ac:spMk id="40" creationId="{233BE2CB-1BD5-02F1-2A4E-9C3523AF8EDA}"/>
          </ac:spMkLst>
        </pc:spChg>
        <pc:grpChg chg="add del mod ord">
          <ac:chgData name="Granö Anna" userId="a50b3b0e-1daf-4c22-886c-a5e083b43703" providerId="ADAL" clId="{37985B37-F39B-47B4-B748-F50CED8FA0DA}" dt="2025-05-12T06:50:54.992" v="1600" actId="478"/>
          <ac:grpSpMkLst>
            <pc:docMk/>
            <pc:sldMk cId="1898354109" sldId="580"/>
            <ac:grpSpMk id="5" creationId="{CCA2FEAC-FC9E-4F91-4E84-05A3F2FAD296}"/>
          </ac:grpSpMkLst>
        </pc:grpChg>
        <pc:grpChg chg="del mod topLvl">
          <ac:chgData name="Granö Anna" userId="a50b3b0e-1daf-4c22-886c-a5e083b43703" providerId="ADAL" clId="{37985B37-F39B-47B4-B748-F50CED8FA0DA}" dt="2025-05-12T06:51:24.827" v="1605" actId="165"/>
          <ac:grpSpMkLst>
            <pc:docMk/>
            <pc:sldMk cId="1898354109" sldId="580"/>
            <ac:grpSpMk id="7" creationId="{D25FC434-2972-4F24-62CD-2B9C2009FF6E}"/>
          </ac:grpSpMkLst>
        </pc:grpChg>
        <pc:graphicFrameChg chg="del">
          <ac:chgData name="Granö Anna" userId="a50b3b0e-1daf-4c22-886c-a5e083b43703" providerId="ADAL" clId="{37985B37-F39B-47B4-B748-F50CED8FA0DA}" dt="2025-05-12T06:50:14.294" v="1590" actId="478"/>
          <ac:graphicFrameMkLst>
            <pc:docMk/>
            <pc:sldMk cId="1898354109" sldId="580"/>
            <ac:graphicFrameMk id="10" creationId="{292B54FF-E35A-600C-6300-EF72DE5CE00E}"/>
          </ac:graphicFrameMkLst>
        </pc:graphicFrameChg>
        <pc:picChg chg="mod topLvl">
          <ac:chgData name="Granö Anna" userId="a50b3b0e-1daf-4c22-886c-a5e083b43703" providerId="ADAL" clId="{37985B37-F39B-47B4-B748-F50CED8FA0DA}" dt="2025-05-12T06:51:29.105" v="1607" actId="962"/>
          <ac:picMkLst>
            <pc:docMk/>
            <pc:sldMk cId="1898354109" sldId="580"/>
            <ac:picMk id="12" creationId="{0ED3203B-D586-766F-E6A7-58FE1553309C}"/>
          </ac:picMkLst>
        </pc:picChg>
        <pc:cxnChg chg="add mod ord">
          <ac:chgData name="Granö Anna" userId="a50b3b0e-1daf-4c22-886c-a5e083b43703" providerId="ADAL" clId="{37985B37-F39B-47B4-B748-F50CED8FA0DA}" dt="2025-05-12T07:27:11.047" v="1629" actId="14100"/>
          <ac:cxnSpMkLst>
            <pc:docMk/>
            <pc:sldMk cId="1898354109" sldId="580"/>
            <ac:cxnSpMk id="4" creationId="{4451B50E-0FF5-0267-6CE7-FCE1AFD7510F}"/>
          </ac:cxnSpMkLst>
        </pc:cxnChg>
        <pc:cxnChg chg="del mod topLvl">
          <ac:chgData name="Granö Anna" userId="a50b3b0e-1daf-4c22-886c-a5e083b43703" providerId="ADAL" clId="{37985B37-F39B-47B4-B748-F50CED8FA0DA}" dt="2025-05-12T06:50:54.992" v="1600" actId="478"/>
          <ac:cxnSpMkLst>
            <pc:docMk/>
            <pc:sldMk cId="1898354109" sldId="580"/>
            <ac:cxnSpMk id="8" creationId="{8AE5BE57-FF31-2EE6-0457-893F700F117F}"/>
          </ac:cxnSpMkLst>
        </pc:cxnChg>
      </pc:sldChg>
      <pc:sldChg chg="addSp delSp modSp new mod">
        <pc:chgData name="Granö Anna" userId="a50b3b0e-1daf-4c22-886c-a5e083b43703" providerId="ADAL" clId="{37985B37-F39B-47B4-B748-F50CED8FA0DA}" dt="2025-05-12T07:43:13.843" v="2273" actId="962"/>
        <pc:sldMkLst>
          <pc:docMk/>
          <pc:sldMk cId="3408245067" sldId="581"/>
        </pc:sldMkLst>
        <pc:spChg chg="mod">
          <ac:chgData name="Granö Anna" userId="a50b3b0e-1daf-4c22-886c-a5e083b43703" providerId="ADAL" clId="{37985B37-F39B-47B4-B748-F50CED8FA0DA}" dt="2025-05-12T07:38:30.314" v="1951" actId="27636"/>
          <ac:spMkLst>
            <pc:docMk/>
            <pc:sldMk cId="3408245067" sldId="581"/>
            <ac:spMk id="2" creationId="{B31536D1-B66D-0C37-595A-9BF52C8E2756}"/>
          </ac:spMkLst>
        </pc:spChg>
        <pc:spChg chg="add del mod">
          <ac:chgData name="Granö Anna" userId="a50b3b0e-1daf-4c22-886c-a5e083b43703" providerId="ADAL" clId="{37985B37-F39B-47B4-B748-F50CED8FA0DA}" dt="2025-05-12T07:38:43.460" v="1958" actId="478"/>
          <ac:spMkLst>
            <pc:docMk/>
            <pc:sldMk cId="3408245067" sldId="581"/>
            <ac:spMk id="5" creationId="{B5E46B1B-37E7-F5DB-74CB-DF1B2DBDC5FC}"/>
          </ac:spMkLst>
        </pc:spChg>
        <pc:spChg chg="add del mod">
          <ac:chgData name="Granö Anna" userId="a50b3b0e-1daf-4c22-886c-a5e083b43703" providerId="ADAL" clId="{37985B37-F39B-47B4-B748-F50CED8FA0DA}" dt="2025-05-12T07:38:42.868" v="1957" actId="478"/>
          <ac:spMkLst>
            <pc:docMk/>
            <pc:sldMk cId="3408245067" sldId="581"/>
            <ac:spMk id="6" creationId="{B15FDF90-24A6-3CB0-80FA-91DA398AB155}"/>
          </ac:spMkLst>
        </pc:spChg>
        <pc:spChg chg="add del mod">
          <ac:chgData name="Granö Anna" userId="a50b3b0e-1daf-4c22-886c-a5e083b43703" providerId="ADAL" clId="{37985B37-F39B-47B4-B748-F50CED8FA0DA}" dt="2025-05-12T07:39:10.250" v="1961" actId="21"/>
          <ac:spMkLst>
            <pc:docMk/>
            <pc:sldMk cId="3408245067" sldId="581"/>
            <ac:spMk id="9" creationId="{ACC2BD37-7F8E-7B80-6C41-1FA03F6C15C7}"/>
          </ac:spMkLst>
        </pc:spChg>
        <pc:spChg chg="add mod">
          <ac:chgData name="Granö Anna" userId="a50b3b0e-1daf-4c22-886c-a5e083b43703" providerId="ADAL" clId="{37985B37-F39B-47B4-B748-F50CED8FA0DA}" dt="2025-05-12T07:42:52.515" v="2157" actId="20577"/>
          <ac:spMkLst>
            <pc:docMk/>
            <pc:sldMk cId="3408245067" sldId="581"/>
            <ac:spMk id="13" creationId="{3E444AD2-992E-AF4A-D04B-743B1C6665B8}"/>
          </ac:spMkLst>
        </pc:spChg>
        <pc:graphicFrameChg chg="add del mod modGraphic">
          <ac:chgData name="Granö Anna" userId="a50b3b0e-1daf-4c22-886c-a5e083b43703" providerId="ADAL" clId="{37985B37-F39B-47B4-B748-F50CED8FA0DA}" dt="2025-05-12T07:38:37.812" v="1952" actId="478"/>
          <ac:graphicFrameMkLst>
            <pc:docMk/>
            <pc:sldMk cId="3408245067" sldId="581"/>
            <ac:graphicFrameMk id="3" creationId="{81BD9B4F-091F-DC2E-A05C-543D8D63B233}"/>
          </ac:graphicFrameMkLst>
        </pc:graphicFrameChg>
        <pc:graphicFrameChg chg="add del mod modGraphic">
          <ac:chgData name="Granö Anna" userId="a50b3b0e-1daf-4c22-886c-a5e083b43703" providerId="ADAL" clId="{37985B37-F39B-47B4-B748-F50CED8FA0DA}" dt="2025-05-12T07:38:39.615" v="1953" actId="478"/>
          <ac:graphicFrameMkLst>
            <pc:docMk/>
            <pc:sldMk cId="3408245067" sldId="581"/>
            <ac:graphicFrameMk id="4" creationId="{8117868E-BE0F-07DE-AEAB-9693C56079A9}"/>
          </ac:graphicFrameMkLst>
        </pc:graphicFrameChg>
        <pc:graphicFrameChg chg="add del mod">
          <ac:chgData name="Granö Anna" userId="a50b3b0e-1daf-4c22-886c-a5e083b43703" providerId="ADAL" clId="{37985B37-F39B-47B4-B748-F50CED8FA0DA}" dt="2025-05-12T07:39:10.250" v="1961" actId="21"/>
          <ac:graphicFrameMkLst>
            <pc:docMk/>
            <pc:sldMk cId="3408245067" sldId="581"/>
            <ac:graphicFrameMk id="7" creationId="{5F3D1921-02A7-40AF-5C84-61946C21692C}"/>
          </ac:graphicFrameMkLst>
        </pc:graphicFrameChg>
        <pc:graphicFrameChg chg="add del mod">
          <ac:chgData name="Granö Anna" userId="a50b3b0e-1daf-4c22-886c-a5e083b43703" providerId="ADAL" clId="{37985B37-F39B-47B4-B748-F50CED8FA0DA}" dt="2025-05-12T07:39:10.250" v="1961" actId="21"/>
          <ac:graphicFrameMkLst>
            <pc:docMk/>
            <pc:sldMk cId="3408245067" sldId="581"/>
            <ac:graphicFrameMk id="8" creationId="{034E1596-C741-CFF1-9BFB-777F3CEB02B6}"/>
          </ac:graphicFrameMkLst>
        </pc:graphicFrameChg>
        <pc:graphicFrameChg chg="add del mod">
          <ac:chgData name="Granö Anna" userId="a50b3b0e-1daf-4c22-886c-a5e083b43703" providerId="ADAL" clId="{37985B37-F39B-47B4-B748-F50CED8FA0DA}" dt="2025-05-12T07:39:10.250" v="1961" actId="21"/>
          <ac:graphicFrameMkLst>
            <pc:docMk/>
            <pc:sldMk cId="3408245067" sldId="581"/>
            <ac:graphicFrameMk id="10" creationId="{46B1EA49-9613-D8AA-01D2-DF9EE437FAA8}"/>
          </ac:graphicFrameMkLst>
        </pc:graphicFrameChg>
        <pc:graphicFrameChg chg="add mod modGraphic">
          <ac:chgData name="Granö Anna" userId="a50b3b0e-1daf-4c22-886c-a5e083b43703" providerId="ADAL" clId="{37985B37-F39B-47B4-B748-F50CED8FA0DA}" dt="2025-05-12T07:42:20.351" v="2146" actId="962"/>
          <ac:graphicFrameMkLst>
            <pc:docMk/>
            <pc:sldMk cId="3408245067" sldId="581"/>
            <ac:graphicFrameMk id="11" creationId="{CCE4D415-72B0-9968-CF9D-8788B5F2E88F}"/>
          </ac:graphicFrameMkLst>
        </pc:graphicFrameChg>
        <pc:graphicFrameChg chg="add mod modGraphic">
          <ac:chgData name="Granö Anna" userId="a50b3b0e-1daf-4c22-886c-a5e083b43703" providerId="ADAL" clId="{37985B37-F39B-47B4-B748-F50CED8FA0DA}" dt="2025-05-12T07:43:13.843" v="2273" actId="962"/>
          <ac:graphicFrameMkLst>
            <pc:docMk/>
            <pc:sldMk cId="3408245067" sldId="581"/>
            <ac:graphicFrameMk id="12" creationId="{D9805E4C-6257-27FC-178D-6ECADE88CB7F}"/>
          </ac:graphicFrameMkLst>
        </pc:graphicFrameChg>
        <pc:graphicFrameChg chg="add mod modGraphic">
          <ac:chgData name="Granö Anna" userId="a50b3b0e-1daf-4c22-886c-a5e083b43703" providerId="ADAL" clId="{37985B37-F39B-47B4-B748-F50CED8FA0DA}" dt="2025-05-12T07:43:02.215" v="2205" actId="962"/>
          <ac:graphicFrameMkLst>
            <pc:docMk/>
            <pc:sldMk cId="3408245067" sldId="581"/>
            <ac:graphicFrameMk id="14" creationId="{57938899-E8B0-6624-EE92-27838EA838FC}"/>
          </ac:graphicFrameMkLst>
        </pc:graphicFrameChg>
      </pc:sldChg>
      <pc:sldMasterChg chg="modSldLayout">
        <pc:chgData name="Granö Anna" userId="a50b3b0e-1daf-4c22-886c-a5e083b43703" providerId="ADAL" clId="{37985B37-F39B-47B4-B748-F50CED8FA0DA}" dt="2025-04-16T09:09:35.165" v="215" actId="478"/>
        <pc:sldMasterMkLst>
          <pc:docMk/>
          <pc:sldMasterMk cId="3175496899" sldId="2147483710"/>
        </pc:sldMasterMkLst>
        <pc:sldLayoutChg chg="delSp mod">
          <pc:chgData name="Granö Anna" userId="a50b3b0e-1daf-4c22-886c-a5e083b43703" providerId="ADAL" clId="{37985B37-F39B-47B4-B748-F50CED8FA0DA}" dt="2025-04-16T09:09:35.165" v="215" actId="478"/>
          <pc:sldLayoutMkLst>
            <pc:docMk/>
            <pc:sldMasterMk cId="3175496899" sldId="2147483710"/>
            <pc:sldLayoutMk cId="521193690" sldId="2147483729"/>
          </pc:sldLayoutMkLst>
          <pc:cxnChg chg="del">
            <ac:chgData name="Granö Anna" userId="a50b3b0e-1daf-4c22-886c-a5e083b43703" providerId="ADAL" clId="{37985B37-F39B-47B4-B748-F50CED8FA0DA}" dt="2025-04-16T09:09:35.165" v="215" actId="478"/>
            <ac:cxnSpMkLst>
              <pc:docMk/>
              <pc:sldMasterMk cId="3175496899" sldId="2147483710"/>
              <pc:sldLayoutMk cId="521193690" sldId="2147483729"/>
              <ac:cxnSpMk id="20" creationId="{9ACC7CAA-3A95-8BEA-AD51-82BA742430DF}"/>
            </ac:cxnSpMkLst>
          </pc:cxnChg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0"/>
                  <c:y val="-7.566794624086069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BAF-4D04-8B2D-A9D31470A08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349</c:v>
                </c:pt>
                <c:pt idx="1">
                  <c:v>318</c:v>
                </c:pt>
                <c:pt idx="2">
                  <c:v>306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AF-4D04-8B2D-A9D31470A0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34</c:v>
                </c:pt>
                <c:pt idx="1">
                  <c:v>31</c:v>
                </c:pt>
                <c:pt idx="2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0DF-48ED-8B00-A39CA4E2E7F5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0DF-48ED-8B00-A39CA4E2E7F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99188783"/>
        <c:axId val="999186383"/>
      </c:barChart>
      <c:catAx>
        <c:axId val="9991887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999186383"/>
        <c:crosses val="autoZero"/>
        <c:auto val="1"/>
        <c:lblAlgn val="ctr"/>
        <c:lblOffset val="100"/>
        <c:noMultiLvlLbl val="0"/>
      </c:catAx>
      <c:valAx>
        <c:axId val="99918638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9991887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1"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8.9.2025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3186541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066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9963044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12727592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6884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7332371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5088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8280728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7131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0408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5162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46134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136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178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076733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26094837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51300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360638654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444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8172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488871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311F27B-FC4E-C5AA-EA9F-1005AF046BBB}"/>
              </a:ext>
            </a:extLst>
          </p:cNvPr>
          <p:cNvCxnSpPr>
            <a:cxnSpLocks/>
          </p:cNvCxnSpPr>
          <p:nvPr userDrawn="1"/>
        </p:nvCxnSpPr>
        <p:spPr>
          <a:xfrm>
            <a:off x="4680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119369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3412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69421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5" Type="http://schemas.openxmlformats.org/officeDocument/2006/relationships/image" Target="../media/image12.svg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xmlns="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xmlns="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17549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2" r:id="rId20"/>
    <p:sldLayoutId id="2147483730" r:id="rId21"/>
    <p:sldLayoutId id="2147483731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1.svg"/><Relationship Id="rId5" Type="http://schemas.openxmlformats.org/officeDocument/2006/relationships/image" Target="../media/image11.png"/><Relationship Id="rId4" Type="http://schemas.openxmlformats.org/officeDocument/2006/relationships/image" Target="../media/image19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R</a:t>
            </a:r>
            <a:r>
              <a:rPr lang="fi-FI" sz="4800" dirty="0" err="1"/>
              <a:t>apportering</a:t>
            </a:r>
            <a:r>
              <a:rPr lang="fi-FI" sz="4800" dirty="0"/>
              <a:t> av </a:t>
            </a:r>
            <a:r>
              <a:rPr lang="fi-FI" sz="4800" dirty="0" err="1"/>
              <a:t>egenkontroll</a:t>
            </a:r>
            <a:endParaRPr lang="fi-FI" sz="4800" dirty="0"/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533191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 err="1"/>
              <a:t>Resultatområde</a:t>
            </a:r>
            <a:r>
              <a:rPr lang="fi-FI" dirty="0"/>
              <a:t>: : </a:t>
            </a:r>
            <a:r>
              <a:rPr lang="fi-FI" sz="2000" dirty="0" err="1"/>
              <a:t>Akutsjukhus</a:t>
            </a:r>
            <a:r>
              <a:rPr lang="fi-FI" sz="2000" dirty="0"/>
              <a:t>, </a:t>
            </a:r>
            <a:r>
              <a:rPr lang="fi-FI" sz="2000" dirty="0" err="1"/>
              <a:t>Sjukhusservice</a:t>
            </a:r>
            <a:r>
              <a:rPr lang="fi-FI" sz="2000" dirty="0"/>
              <a:t> </a:t>
            </a:r>
          </a:p>
          <a:p>
            <a:r>
              <a:rPr lang="fi-FI" dirty="0" err="1"/>
              <a:t>Period</a:t>
            </a:r>
            <a:r>
              <a:rPr lang="fi-FI" dirty="0"/>
              <a:t> </a:t>
            </a:r>
            <a:r>
              <a:rPr lang="fi-FI" dirty="0" err="1"/>
              <a:t>som</a:t>
            </a:r>
            <a:r>
              <a:rPr lang="fi-FI" dirty="0"/>
              <a:t> </a:t>
            </a:r>
            <a:r>
              <a:rPr lang="fi-FI" dirty="0" err="1"/>
              <a:t>rapporteras</a:t>
            </a:r>
            <a:r>
              <a:rPr lang="fi-FI" dirty="0"/>
              <a:t>: 1-4.2025</a:t>
            </a:r>
            <a:endParaRPr lang="fi-FI" dirty="0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err="1">
                <a:solidFill>
                  <a:schemeClr val="bg1"/>
                </a:solidFill>
              </a:rPr>
              <a:t>Förkortningar</a:t>
            </a:r>
            <a:r>
              <a:rPr lang="fi-FI" sz="1400" dirty="0">
                <a:solidFill>
                  <a:schemeClr val="bg1"/>
                </a:solidFill>
              </a:rPr>
              <a:t>:</a:t>
            </a:r>
          </a:p>
          <a:p>
            <a:r>
              <a:rPr lang="fi-FI" sz="1400" dirty="0">
                <a:solidFill>
                  <a:schemeClr val="bg1"/>
                </a:solidFill>
              </a:rPr>
              <a:t>NPS (Net </a:t>
            </a:r>
            <a:r>
              <a:rPr lang="fi-FI" sz="1400" dirty="0" err="1">
                <a:solidFill>
                  <a:schemeClr val="bg1"/>
                </a:solidFill>
              </a:rPr>
              <a:t>Promoter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Score</a:t>
            </a:r>
            <a:r>
              <a:rPr lang="fi-FI" sz="1400" dirty="0">
                <a:solidFill>
                  <a:schemeClr val="bg1"/>
                </a:solidFill>
              </a:rPr>
              <a:t>): </a:t>
            </a:r>
            <a:r>
              <a:rPr lang="fi-FI" sz="1400" dirty="0" err="1">
                <a:solidFill>
                  <a:schemeClr val="bg1"/>
                </a:solidFill>
              </a:rPr>
              <a:t>Rekommendationsindex</a:t>
            </a:r>
            <a:r>
              <a:rPr lang="fi-FI" sz="1400" dirty="0">
                <a:solidFill>
                  <a:schemeClr val="bg1"/>
                </a:solidFill>
              </a:rPr>
              <a:t> (</a:t>
            </a:r>
            <a:r>
              <a:rPr lang="fi-FI" sz="1400" dirty="0" err="1">
                <a:solidFill>
                  <a:schemeClr val="bg1"/>
                </a:solidFill>
              </a:rPr>
              <a:t>klienter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och</a:t>
            </a:r>
            <a:r>
              <a:rPr lang="fi-FI" sz="1400" dirty="0">
                <a:solidFill>
                  <a:schemeClr val="bg1"/>
                </a:solidFill>
              </a:rPr>
              <a:t> personal)</a:t>
            </a:r>
          </a:p>
          <a:p>
            <a:r>
              <a:rPr lang="fi-FI" sz="1400" dirty="0" err="1">
                <a:solidFill>
                  <a:schemeClr val="bg1"/>
                </a:solidFill>
              </a:rPr>
              <a:t>Haipro</a:t>
            </a:r>
            <a:r>
              <a:rPr lang="fi-FI" sz="1400" dirty="0">
                <a:solidFill>
                  <a:schemeClr val="bg1"/>
                </a:solidFill>
              </a:rPr>
              <a:t>: </a:t>
            </a:r>
            <a:r>
              <a:rPr lang="sv-SE" sz="1400" dirty="0">
                <a:solidFill>
                  <a:schemeClr val="bg1"/>
                </a:solidFill>
              </a:rPr>
              <a:t>System för rapportering av negativa nära ögat händelser</a:t>
            </a:r>
          </a:p>
          <a:p>
            <a:r>
              <a:rPr lang="sv-SE" sz="1400" dirty="0">
                <a:solidFill>
                  <a:schemeClr val="bg1"/>
                </a:solidFill>
              </a:rPr>
              <a:t>Inom parentes rapporteras värdet för tidigare </a:t>
            </a:r>
            <a:r>
              <a:rPr lang="sv-SE" sz="1400" dirty="0" smtClean="0">
                <a:solidFill>
                  <a:schemeClr val="bg1"/>
                </a:solidFill>
              </a:rPr>
              <a:t>period.</a:t>
            </a:r>
            <a:endParaRPr lang="fi-FI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692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4">
            <a:extLst>
              <a:ext uri="{FF2B5EF4-FFF2-40B4-BE49-F238E27FC236}">
                <a16:creationId xmlns:a16="http://schemas.microsoft.com/office/drawing/2014/main" id="{B5E46B1B-37E7-F5DB-74CB-DF1B2DBDC5F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 bwMode="auto">
          <a:xfrm>
            <a:off x="1398292" y="3905328"/>
            <a:ext cx="5283466" cy="2538859"/>
          </a:xfrm>
          <a:prstGeom prst="roundRect">
            <a:avLst/>
          </a:prstGeom>
          <a:solidFill>
            <a:schemeClr val="accent4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1536D1-B66D-0C37-595A-9BF52C8E275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10042816" cy="774907"/>
          </a:xfrm>
        </p:spPr>
        <p:txBody>
          <a:bodyPr>
            <a:normAutofit/>
          </a:bodyPr>
          <a:lstStyle/>
          <a:p>
            <a:r>
              <a:rPr lang="sv-SE" b="1" dirty="0"/>
              <a:t>Tillgänglighet</a:t>
            </a:r>
          </a:p>
        </p:txBody>
      </p:sp>
      <p:graphicFrame>
        <p:nvGraphicFramePr>
          <p:cNvPr id="11" name="Table 10" descr="Tabellen visar genomströmningstiderna på jouren inom olika specialiteter. Kirurgi: 4 timmar 39 minuter, medicin: 5 timmar 16 minuter, allmänmedicin: 3 timmar 32 minuter (målet är under 2 timmar), och pediatrik: 2 timmar 9 minuter (målet är under 2 timmar). Målet överskrids inom allmänmedicin och pediatrik.">
            <a:extLst>
              <a:ext uri="{FF2B5EF4-FFF2-40B4-BE49-F238E27FC236}">
                <a16:creationId xmlns:a16="http://schemas.microsoft.com/office/drawing/2014/main" id="{CCE4D415-72B0-9968-CF9D-8788B5F2E8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5263333"/>
              </p:ext>
            </p:extLst>
          </p:nvPr>
        </p:nvGraphicFramePr>
        <p:xfrm>
          <a:off x="1263358" y="1188722"/>
          <a:ext cx="5385958" cy="224449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561184">
                  <a:extLst>
                    <a:ext uri="{9D8B030D-6E8A-4147-A177-3AD203B41FA5}">
                      <a16:colId xmlns:a16="http://schemas.microsoft.com/office/drawing/2014/main" val="2826551711"/>
                    </a:ext>
                  </a:extLst>
                </a:gridCol>
                <a:gridCol w="2824774">
                  <a:extLst>
                    <a:ext uri="{9D8B030D-6E8A-4147-A177-3AD203B41FA5}">
                      <a16:colId xmlns:a16="http://schemas.microsoft.com/office/drawing/2014/main" val="4277225758"/>
                    </a:ext>
                  </a:extLst>
                </a:gridCol>
              </a:tblGrid>
              <a:tr h="249113">
                <a:tc gridSpan="2">
                  <a:txBody>
                    <a:bodyPr/>
                    <a:lstStyle/>
                    <a:p>
                      <a:r>
                        <a:rPr lang="fi-FI" sz="1600" dirty="0" err="1"/>
                        <a:t>Jourens</a:t>
                      </a:r>
                      <a:r>
                        <a:rPr lang="fi-FI" sz="1600" dirty="0"/>
                        <a:t> </a:t>
                      </a:r>
                      <a:r>
                        <a:rPr lang="fi-FI" sz="1600" dirty="0" err="1"/>
                        <a:t>genomströmstid</a:t>
                      </a:r>
                      <a:endParaRPr lang="fi-FI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8577334"/>
                  </a:ext>
                </a:extLst>
              </a:tr>
              <a:tr h="339413">
                <a:tc>
                  <a:txBody>
                    <a:bodyPr/>
                    <a:lstStyle/>
                    <a:p>
                      <a:r>
                        <a:rPr lang="fi-FI" sz="1600" dirty="0"/>
                        <a:t>Kirurgi</a:t>
                      </a:r>
                    </a:p>
                    <a:p>
                      <a:pPr lvl="0">
                        <a:buNone/>
                      </a:pPr>
                      <a:endParaRPr lang="fi-F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 err="1">
                          <a:solidFill>
                            <a:schemeClr val="tx1"/>
                          </a:solidFill>
                        </a:rPr>
                        <a:t>Xxxxx</a:t>
                      </a:r>
                      <a:r>
                        <a:rPr lang="fi-FI" sz="1600" dirty="0">
                          <a:solidFill>
                            <a:schemeClr val="tx1"/>
                          </a:solidFill>
                        </a:rPr>
                        <a:t> (4h 39min)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8916949"/>
                  </a:ext>
                </a:extLst>
              </a:tr>
              <a:tr h="294451">
                <a:tc>
                  <a:txBody>
                    <a:bodyPr/>
                    <a:lstStyle/>
                    <a:p>
                      <a:r>
                        <a:rPr lang="fi-FI" sz="1600" dirty="0" err="1"/>
                        <a:t>Medicin</a:t>
                      </a:r>
                      <a:endParaRPr lang="fi-F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>
                          <a:solidFill>
                            <a:schemeClr val="tx1"/>
                          </a:solidFill>
                        </a:rPr>
                        <a:t>Xxxx (5h 16min)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7815822"/>
                  </a:ext>
                </a:extLst>
              </a:tr>
              <a:tr h="422060">
                <a:tc>
                  <a:txBody>
                    <a:bodyPr/>
                    <a:lstStyle/>
                    <a:p>
                      <a:r>
                        <a:rPr lang="fi-FI" sz="1600" baseline="0" dirty="0" err="1"/>
                        <a:t>Allmänmedicin</a:t>
                      </a:r>
                      <a:r>
                        <a:rPr lang="fi-FI" sz="1600" baseline="0" dirty="0"/>
                        <a:t> (</a:t>
                      </a:r>
                      <a:r>
                        <a:rPr lang="fi-FI" sz="1600" baseline="0" dirty="0" err="1"/>
                        <a:t>mål</a:t>
                      </a:r>
                      <a:r>
                        <a:rPr lang="fi-FI" sz="1600" baseline="0" dirty="0"/>
                        <a:t> </a:t>
                      </a:r>
                      <a:r>
                        <a:rPr lang="fi-FI" sz="1600" baseline="0" dirty="0" err="1"/>
                        <a:t>under</a:t>
                      </a:r>
                      <a:r>
                        <a:rPr lang="fi-FI" sz="1600" baseline="0" dirty="0"/>
                        <a:t> 2h)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600" b="0" u="none" strike="noStrike" noProof="0" dirty="0" err="1">
                          <a:solidFill>
                            <a:schemeClr val="tx1"/>
                          </a:solidFill>
                        </a:rPr>
                        <a:t>Xxxxxx</a:t>
                      </a:r>
                      <a:r>
                        <a:rPr lang="fi-FI" sz="1600" b="0" u="none" strike="noStrike" noProof="0" dirty="0">
                          <a:solidFill>
                            <a:schemeClr val="tx1"/>
                          </a:solidFill>
                        </a:rPr>
                        <a:t> (3h 32min)</a:t>
                      </a:r>
                      <a:endParaRPr lang="fi-FI" sz="1600" b="0" i="0" u="none" strike="noStrike" noProof="0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1907304"/>
                  </a:ext>
                </a:extLst>
              </a:tr>
              <a:tr h="415696">
                <a:tc>
                  <a:txBody>
                    <a:bodyPr/>
                    <a:lstStyle/>
                    <a:p>
                      <a:r>
                        <a:rPr lang="fi-FI" sz="1600" dirty="0"/>
                        <a:t>Pediatri (</a:t>
                      </a:r>
                      <a:r>
                        <a:rPr lang="fi-FI" sz="1600" dirty="0" err="1"/>
                        <a:t>mål</a:t>
                      </a:r>
                      <a:r>
                        <a:rPr lang="fi-FI" sz="1600" dirty="0"/>
                        <a:t> </a:t>
                      </a:r>
                      <a:r>
                        <a:rPr lang="fi-FI" sz="1600" dirty="0" err="1"/>
                        <a:t>under</a:t>
                      </a:r>
                      <a:r>
                        <a:rPr lang="fi-FI" sz="1600" dirty="0"/>
                        <a:t> 2h)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 err="1">
                          <a:solidFill>
                            <a:schemeClr val="tx1"/>
                          </a:solidFill>
                        </a:rPr>
                        <a:t>Xxxxxx</a:t>
                      </a:r>
                      <a:r>
                        <a:rPr lang="fi-FI" sz="1600" dirty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fi-FI" sz="1600" b="0" u="none" strike="noStrike" noProof="0" dirty="0">
                          <a:solidFill>
                            <a:schemeClr val="tx1"/>
                          </a:solidFill>
                        </a:rPr>
                        <a:t>2h 9min</a:t>
                      </a:r>
                      <a:r>
                        <a:rPr lang="fi-FI" sz="16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3251479"/>
                  </a:ext>
                </a:extLst>
              </a:tr>
            </a:tbl>
          </a:graphicData>
        </a:graphic>
      </p:graphicFrame>
      <p:graphicFrame>
        <p:nvGraphicFramePr>
          <p:cNvPr id="12" name="Table 11" descr="Akutvårdens responstid">
            <a:extLst>
              <a:ext uri="{FF2B5EF4-FFF2-40B4-BE49-F238E27FC236}">
                <a16:creationId xmlns:a16="http://schemas.microsoft.com/office/drawing/2014/main" id="{D9805E4C-6257-27FC-178D-6ECADE88C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470125"/>
              </p:ext>
            </p:extLst>
          </p:nvPr>
        </p:nvGraphicFramePr>
        <p:xfrm>
          <a:off x="6903895" y="1188720"/>
          <a:ext cx="5047384" cy="202749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80432">
                  <a:extLst>
                    <a:ext uri="{9D8B030D-6E8A-4147-A177-3AD203B41FA5}">
                      <a16:colId xmlns:a16="http://schemas.microsoft.com/office/drawing/2014/main" val="3369530576"/>
                    </a:ext>
                  </a:extLst>
                </a:gridCol>
                <a:gridCol w="997527">
                  <a:extLst>
                    <a:ext uri="{9D8B030D-6E8A-4147-A177-3AD203B41FA5}">
                      <a16:colId xmlns:a16="http://schemas.microsoft.com/office/drawing/2014/main" val="1474692232"/>
                    </a:ext>
                  </a:extLst>
                </a:gridCol>
                <a:gridCol w="1269425">
                  <a:extLst>
                    <a:ext uri="{9D8B030D-6E8A-4147-A177-3AD203B41FA5}">
                      <a16:colId xmlns:a16="http://schemas.microsoft.com/office/drawing/2014/main" val="3967750372"/>
                    </a:ext>
                  </a:extLst>
                </a:gridCol>
              </a:tblGrid>
              <a:tr h="482793">
                <a:tc>
                  <a:txBody>
                    <a:bodyPr/>
                    <a:lstStyle/>
                    <a:p>
                      <a:r>
                        <a:rPr lang="fi-FI" sz="1600" dirty="0" err="1"/>
                        <a:t>Akutvårdens</a:t>
                      </a:r>
                      <a:r>
                        <a:rPr lang="fi-FI" sz="1600" dirty="0"/>
                        <a:t> </a:t>
                      </a:r>
                      <a:r>
                        <a:rPr lang="fi-FI" sz="1600" dirty="0" err="1"/>
                        <a:t>responstid</a:t>
                      </a:r>
                      <a:r>
                        <a:rPr lang="fi-FI" sz="1600" dirty="0"/>
                        <a:t> (AB)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/>
                        <a:t>AB 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/>
                        <a:t>AB 90%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1535123"/>
                  </a:ext>
                </a:extLst>
              </a:tr>
              <a:tr h="482793">
                <a:tc>
                  <a:txBody>
                    <a:bodyPr/>
                    <a:lstStyle/>
                    <a:p>
                      <a:r>
                        <a:rPr lang="fi-FI" sz="1600" dirty="0" err="1"/>
                        <a:t>Kärncentrum</a:t>
                      </a:r>
                      <a:endParaRPr lang="fi-F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5989972"/>
                  </a:ext>
                </a:extLst>
              </a:tr>
              <a:tr h="482793">
                <a:tc>
                  <a:txBody>
                    <a:bodyPr/>
                    <a:lstStyle/>
                    <a:p>
                      <a:r>
                        <a:rPr lang="fi-FI" sz="1600" dirty="0"/>
                        <a:t>Annan </a:t>
                      </a:r>
                      <a:r>
                        <a:rPr lang="fi-FI" sz="1600" dirty="0" err="1"/>
                        <a:t>tätort</a:t>
                      </a:r>
                      <a:endParaRPr lang="fi-F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9771825"/>
                  </a:ext>
                </a:extLst>
              </a:tr>
              <a:tr h="482793">
                <a:tc>
                  <a:txBody>
                    <a:bodyPr/>
                    <a:lstStyle/>
                    <a:p>
                      <a:r>
                        <a:rPr lang="fi-FI" sz="1600" dirty="0" err="1"/>
                        <a:t>Bebodd</a:t>
                      </a:r>
                      <a:r>
                        <a:rPr lang="fi-FI" sz="1600" dirty="0"/>
                        <a:t> </a:t>
                      </a:r>
                      <a:r>
                        <a:rPr lang="fi-FI" sz="1600" dirty="0" err="1"/>
                        <a:t>landsbygd</a:t>
                      </a:r>
                      <a:endParaRPr lang="fi-F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2068793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3E444AD2-992E-AF4A-D04B-743B1C6665B8}"/>
              </a:ext>
            </a:extLst>
          </p:cNvPr>
          <p:cNvSpPr txBox="1">
            <a:spLocks/>
          </p:cNvSpPr>
          <p:nvPr/>
        </p:nvSpPr>
        <p:spPr>
          <a:xfrm>
            <a:off x="1409146" y="3951287"/>
            <a:ext cx="5283466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Korrigerande</a:t>
            </a:r>
            <a:r>
              <a:rPr kumimoji="0" lang="fi-FI" sz="1600" b="1" i="0" u="none" strike="noStrike" kern="1200" cap="none" spc="0" normalizeH="0" noProof="0" dirty="0" smtClean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noProof="0" dirty="0" err="1" smtClean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åtgärder</a:t>
            </a:r>
            <a:r>
              <a:rPr kumimoji="0" lang="fi-FI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  <a:endParaRPr kumimoji="0" lang="fi-FI" sz="1600" b="1" i="0" u="none" strike="noStrike" kern="1200" cap="none" spc="0" normalizeH="0" baseline="0" noProof="0" dirty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err="1">
                <a:cs typeface="Arial"/>
              </a:rPr>
              <a:t>Sammarbetsmöten</a:t>
            </a:r>
            <a:endParaRPr lang="sv-SE" sz="1400" dirty="0"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>
                <a:cs typeface="Arial"/>
              </a:rPr>
              <a:t>Gemensamma lägesbilder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>
                <a:cs typeface="Arial"/>
              </a:rPr>
              <a:t>Enheters </a:t>
            </a:r>
            <a:r>
              <a:rPr lang="sv-SE" sz="1400" dirty="0" err="1">
                <a:cs typeface="Arial"/>
              </a:rPr>
              <a:t>utvecklingsprojekter</a:t>
            </a:r>
            <a:endParaRPr lang="sv-SE" sz="1400" dirty="0"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>
                <a:cs typeface="Arial"/>
              </a:rPr>
              <a:t>Utveckla och utvidga  Lisa verksamhet </a:t>
            </a:r>
            <a:endParaRPr lang="fi-FI" sz="1400" dirty="0"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14" name="Table 13" descr="Akutvårdens responstid&#10;">
            <a:extLst>
              <a:ext uri="{FF2B5EF4-FFF2-40B4-BE49-F238E27FC236}">
                <a16:creationId xmlns:a16="http://schemas.microsoft.com/office/drawing/2014/main" id="{57938899-E8B0-6624-EE92-27838EA838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7691960"/>
              </p:ext>
            </p:extLst>
          </p:nvPr>
        </p:nvGraphicFramePr>
        <p:xfrm>
          <a:off x="6903895" y="3540165"/>
          <a:ext cx="5047384" cy="1112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523692">
                  <a:extLst>
                    <a:ext uri="{9D8B030D-6E8A-4147-A177-3AD203B41FA5}">
                      <a16:colId xmlns:a16="http://schemas.microsoft.com/office/drawing/2014/main" val="2698101972"/>
                    </a:ext>
                  </a:extLst>
                </a:gridCol>
                <a:gridCol w="2523692">
                  <a:extLst>
                    <a:ext uri="{9D8B030D-6E8A-4147-A177-3AD203B41FA5}">
                      <a16:colId xmlns:a16="http://schemas.microsoft.com/office/drawing/2014/main" val="1827941935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sv-SE" dirty="0"/>
                        <a:t>Akutvårdens responstid (CD)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55939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b="1" dirty="0"/>
                        <a:t>C90%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6770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b="1" dirty="0"/>
                        <a:t>D90%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80804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8245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 dirty="0" err="1"/>
              <a:t>Säkerhet</a:t>
            </a:r>
            <a:r>
              <a:rPr lang="fi-FI" b="1" dirty="0"/>
              <a:t> </a:t>
            </a:r>
            <a:r>
              <a:rPr lang="fi-FI" b="1" dirty="0" err="1"/>
              <a:t>och</a:t>
            </a:r>
            <a:r>
              <a:rPr lang="fi-FI" b="1" dirty="0"/>
              <a:t> </a:t>
            </a:r>
            <a:r>
              <a:rPr lang="fi-FI" b="1" dirty="0" err="1"/>
              <a:t>kvalitet</a:t>
            </a:r>
            <a:endParaRPr lang="en-US" sz="12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 dirty="0"/>
              <a:t>Status</a:t>
            </a:r>
            <a:r>
              <a:rPr lang="sv-SE" sz="1400" dirty="0"/>
              <a:t> </a:t>
            </a:r>
            <a:r>
              <a:rPr lang="sv-SE" sz="1400" dirty="0" smtClean="0"/>
              <a:t>30.4.2025</a:t>
            </a:r>
            <a:endParaRPr lang="sv-SE" sz="1400" dirty="0"/>
          </a:p>
          <a:p>
            <a:pPr>
              <a:lnSpc>
                <a:spcPct val="150000"/>
              </a:lnSpc>
            </a:pPr>
            <a:r>
              <a:rPr lang="sv-SE" sz="1400" b="1" dirty="0"/>
              <a:t>Alla anmälningar: </a:t>
            </a:r>
            <a:r>
              <a:rPr lang="sv-SE" sz="1400" smtClean="0"/>
              <a:t>389 (306)</a:t>
            </a:r>
            <a:endParaRPr lang="sv-SE" sz="1400" dirty="0"/>
          </a:p>
          <a:p>
            <a:pPr>
              <a:lnSpc>
                <a:spcPct val="150000"/>
              </a:lnSpc>
            </a:pPr>
            <a:r>
              <a:rPr lang="sv-SE" sz="1400" b="1" dirty="0"/>
              <a:t>Väntar på handläggning: </a:t>
            </a:r>
            <a:r>
              <a:rPr lang="sv-SE" sz="1400" dirty="0" smtClean="0"/>
              <a:t>31 (8 %)</a:t>
            </a:r>
            <a:endParaRPr lang="sv-SE" sz="1400" dirty="0"/>
          </a:p>
          <a:p>
            <a:pPr>
              <a:lnSpc>
                <a:spcPct val="150000"/>
              </a:lnSpc>
            </a:pPr>
            <a:r>
              <a:rPr lang="sv-SE" sz="1400" b="1" dirty="0"/>
              <a:t>Väntar på tilläggsinformation: </a:t>
            </a:r>
            <a:r>
              <a:rPr lang="sv-SE" sz="1400" dirty="0" smtClean="0"/>
              <a:t>1 (0 %)</a:t>
            </a:r>
            <a:endParaRPr lang="sv-SE" sz="1400" dirty="0"/>
          </a:p>
          <a:p>
            <a:pPr>
              <a:lnSpc>
                <a:spcPct val="150000"/>
              </a:lnSpc>
            </a:pPr>
            <a:r>
              <a:rPr lang="sv-SE" sz="1400" b="1" dirty="0"/>
              <a:t>Under handläggning: </a:t>
            </a:r>
            <a:r>
              <a:rPr lang="sv-SE" sz="1400" dirty="0" smtClean="0"/>
              <a:t>42 (11 %)</a:t>
            </a:r>
            <a:endParaRPr lang="sv-SE" sz="1400" dirty="0"/>
          </a:p>
          <a:p>
            <a:pPr>
              <a:lnSpc>
                <a:spcPct val="150000"/>
              </a:lnSpc>
            </a:pPr>
            <a:r>
              <a:rPr lang="sv-SE" sz="1400" b="1" dirty="0"/>
              <a:t>Färdig: </a:t>
            </a:r>
            <a:r>
              <a:rPr lang="sv-SE" sz="1400" dirty="0" smtClean="0"/>
              <a:t>315</a:t>
            </a:r>
            <a:r>
              <a:rPr lang="sv-SE" sz="1400" b="1" dirty="0" smtClean="0"/>
              <a:t> </a:t>
            </a:r>
            <a:r>
              <a:rPr lang="sv-SE" sz="1400" dirty="0" smtClean="0"/>
              <a:t>(81)</a:t>
            </a:r>
            <a:endParaRPr lang="sv-SE" sz="1400" dirty="0"/>
          </a:p>
          <a:p>
            <a:pPr>
              <a:lnSpc>
                <a:spcPct val="150000"/>
              </a:lnSpc>
            </a:pPr>
            <a:endParaRPr lang="en-US" sz="14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dirty="0" err="1">
                <a:solidFill>
                  <a:srgbClr val="00A174"/>
                </a:solidFill>
              </a:rPr>
              <a:t>Antal</a:t>
            </a:r>
            <a:r>
              <a:rPr lang="fi-FI" sz="1600" b="1" dirty="0">
                <a:solidFill>
                  <a:srgbClr val="00A174"/>
                </a:solidFill>
              </a:rPr>
              <a:t> </a:t>
            </a:r>
            <a:r>
              <a:rPr lang="fi-FI" sz="1600" b="1" dirty="0" err="1">
                <a:solidFill>
                  <a:srgbClr val="00A174"/>
                </a:solidFill>
              </a:rPr>
              <a:t>anmälan</a:t>
            </a:r>
            <a:r>
              <a:rPr lang="fi-FI" sz="1600" b="1" dirty="0">
                <a:solidFill>
                  <a:srgbClr val="00A174"/>
                </a:solidFill>
              </a:rPr>
              <a:t> </a:t>
            </a:r>
            <a:r>
              <a:rPr lang="fi-FI" sz="1600" b="1" dirty="0" err="1">
                <a:solidFill>
                  <a:srgbClr val="00A174"/>
                </a:solidFill>
              </a:rPr>
              <a:t>om</a:t>
            </a:r>
            <a:r>
              <a:rPr lang="fi-FI" sz="1600" b="1" dirty="0">
                <a:solidFill>
                  <a:srgbClr val="00A174"/>
                </a:solidFill>
              </a:rPr>
              <a:t> </a:t>
            </a:r>
            <a:r>
              <a:rPr lang="fi-FI" sz="1600" b="1" dirty="0" err="1">
                <a:solidFill>
                  <a:srgbClr val="00A174"/>
                </a:solidFill>
              </a:rPr>
              <a:t>negativ</a:t>
            </a:r>
            <a:r>
              <a:rPr lang="fi-FI" sz="1600" b="1" dirty="0">
                <a:solidFill>
                  <a:srgbClr val="00A174"/>
                </a:solidFill>
              </a:rPr>
              <a:t> </a:t>
            </a:r>
            <a:r>
              <a:rPr lang="fi-FI" sz="1600" b="1" dirty="0" err="1">
                <a:solidFill>
                  <a:srgbClr val="00A174"/>
                </a:solidFill>
              </a:rPr>
              <a:t>händelse</a:t>
            </a:r>
            <a:endParaRPr lang="en-US" sz="1600" b="1" dirty="0">
              <a:solidFill>
                <a:srgbClr val="00A174"/>
              </a:solidFill>
            </a:endParaRPr>
          </a:p>
        </p:txBody>
      </p:sp>
      <p:graphicFrame>
        <p:nvGraphicFramePr>
          <p:cNvPr id="5" name="Chart 4" descr="Diagram: Antal anmälan om negativ händelse&#10;Januari - April 2023 304&#10;Januari - April 2024 349&#10;Januari-April 2025&#10;Maj - Augusti 2023 245&#10;Maj - Augusti 2024 318&#10;Maj-Augusti 2025 &#10;September - December 2023 245&#10;September - December 2024 306&#10;September-December 20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9727270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 dirty="0">
                <a:solidFill>
                  <a:srgbClr val="00A174"/>
                </a:solidFill>
              </a:rPr>
              <a:t>De vanligaste anmälningstyperna </a:t>
            </a:r>
            <a:r>
              <a:rPr lang="sv-SE" sz="1600" dirty="0">
                <a:solidFill>
                  <a:srgbClr val="00A174"/>
                </a:solidFill>
              </a:rPr>
              <a:t>personal:</a:t>
            </a:r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lang="sv-SE" sz="1600" dirty="0" smtClean="0"/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dirty="0" smtClean="0">
                <a:solidFill>
                  <a:schemeClr val="tx2">
                    <a:lumMod val="50000"/>
                  </a:schemeClr>
                </a:solidFill>
              </a:rPr>
              <a:t>1. Läkemedels- </a:t>
            </a:r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och vätskebehandling</a:t>
            </a:r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dirty="0" smtClean="0">
                <a:solidFill>
                  <a:schemeClr val="tx2">
                    <a:lumMod val="50000"/>
                  </a:schemeClr>
                </a:solidFill>
              </a:rPr>
              <a:t>2. Informationsflöde</a:t>
            </a:r>
            <a:endParaRPr lang="sv-SE" sz="1600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dirty="0" smtClean="0">
                <a:solidFill>
                  <a:schemeClr val="tx2">
                    <a:lumMod val="50000"/>
                  </a:schemeClr>
                </a:solidFill>
              </a:rPr>
              <a:t>3. Förknippad </a:t>
            </a:r>
            <a:r>
              <a:rPr lang="sv-SE" sz="1600" dirty="0">
                <a:solidFill>
                  <a:schemeClr val="tx2">
                    <a:lumMod val="50000"/>
                  </a:schemeClr>
                </a:solidFill>
              </a:rPr>
              <a:t>med ordnande av och tillgång till vård/service</a:t>
            </a:r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lang="sv-SE" sz="1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2443FC-DDA6-18FA-E840-3D9B20FDFE4F}"/>
              </a:ext>
            </a:extLst>
          </p:cNvPr>
          <p:cNvSpPr txBox="1">
            <a:spLocks/>
          </p:cNvSpPr>
          <p:nvPr/>
        </p:nvSpPr>
        <p:spPr>
          <a:xfrm>
            <a:off x="1202850" y="4500278"/>
            <a:ext cx="3471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dirty="0" err="1">
                <a:solidFill>
                  <a:schemeClr val="accent5"/>
                </a:solidFill>
              </a:rPr>
              <a:t>Antal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anmäningar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om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negativ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händelse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från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klienter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eller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anhöriga</a:t>
            </a:r>
            <a:endParaRPr lang="en-US" sz="1400" b="1" dirty="0">
              <a:solidFill>
                <a:schemeClr val="accent5"/>
              </a:solidFill>
            </a:endParaRPr>
          </a:p>
        </p:txBody>
      </p:sp>
      <p:graphicFrame>
        <p:nvGraphicFramePr>
          <p:cNvPr id="11" name="Chart 10" descr="Januari - April 2023 12&#10;Januari - April 2024 19&#10;Januari-April 2025&#10;Maj - Augusti 2023 9&#10;Maj - Augusti 2024 10&#10;Maj-Augusti 2025 &#10;September - December 2023 11&#10;September - December 2024 18&#10;September-December 2025">
            <a:extLst>
              <a:ext uri="{FF2B5EF4-FFF2-40B4-BE49-F238E27FC236}">
                <a16:creationId xmlns:a16="http://schemas.microsoft.com/office/drawing/2014/main" id="{7C55C4A0-3623-A88B-6FB4-A9A16BF015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70658280"/>
              </p:ext>
            </p:extLst>
          </p:nvPr>
        </p:nvGraphicFramePr>
        <p:xfrm>
          <a:off x="1202051" y="5023499"/>
          <a:ext cx="3422270" cy="1687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10544" y="4608000"/>
            <a:ext cx="17179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dirty="0" err="1">
                <a:solidFill>
                  <a:schemeClr val="accent5"/>
                </a:solidFill>
              </a:rPr>
              <a:t>Antal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kontakter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till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patientombud</a:t>
            </a:r>
            <a:endParaRPr lang="en-US" sz="1600" b="1" dirty="0">
              <a:solidFill>
                <a:schemeClr val="accent5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06382" y="5901368"/>
            <a:ext cx="153580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 dirty="0" smtClean="0">
                <a:cs typeface="Arial"/>
              </a:rPr>
              <a:t>0 </a:t>
            </a:r>
            <a:r>
              <a:rPr lang="fi-FI" sz="2400" dirty="0">
                <a:cs typeface="Arial"/>
              </a:rPr>
              <a:t>(0)</a:t>
            </a:r>
            <a:endParaRPr lang="fi-FI" sz="3600" dirty="0">
              <a:cs typeface="Arial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798DB4-4E15-99ED-6E26-2B64BC2BE3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64184" y="4608000"/>
            <a:ext cx="169039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600" b="1" dirty="0" err="1">
                <a:solidFill>
                  <a:srgbClr val="00A174"/>
                </a:solidFill>
                <a:latin typeface="Arial" panose="020B0604020202020204"/>
              </a:rPr>
              <a:t>Antal</a:t>
            </a:r>
            <a:r>
              <a:rPr lang="fi-FI" sz="1600" b="1" dirty="0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dirty="0" err="1">
                <a:solidFill>
                  <a:srgbClr val="00A174"/>
                </a:solidFill>
                <a:latin typeface="Arial" panose="020B0604020202020204"/>
              </a:rPr>
              <a:t>anmälan</a:t>
            </a:r>
            <a:r>
              <a:rPr lang="fi-FI" sz="1600" b="1" dirty="0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dirty="0" err="1">
                <a:solidFill>
                  <a:srgbClr val="00A174"/>
                </a:solidFill>
                <a:latin typeface="Arial" panose="020B0604020202020204"/>
              </a:rPr>
              <a:t>om</a:t>
            </a:r>
            <a:r>
              <a:rPr lang="fi-FI" sz="1600" b="1" dirty="0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dirty="0" err="1">
                <a:solidFill>
                  <a:srgbClr val="00A174"/>
                </a:solidFill>
                <a:latin typeface="Arial" panose="020B0604020202020204"/>
              </a:rPr>
              <a:t>negativ</a:t>
            </a:r>
            <a:r>
              <a:rPr lang="fi-FI" sz="1600" b="1" dirty="0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dirty="0" err="1">
                <a:solidFill>
                  <a:srgbClr val="00A174"/>
                </a:solidFill>
                <a:latin typeface="Arial" panose="020B0604020202020204"/>
              </a:rPr>
              <a:t>händelse</a:t>
            </a:r>
            <a:r>
              <a:rPr lang="fi-FI" sz="1600" b="1" dirty="0">
                <a:solidFill>
                  <a:srgbClr val="00A174"/>
                </a:solidFill>
                <a:latin typeface="Arial" panose="020B0604020202020204"/>
              </a:rPr>
              <a:t> (</a:t>
            </a:r>
            <a:r>
              <a:rPr lang="fi-FI" sz="1600" b="1" dirty="0" err="1">
                <a:solidFill>
                  <a:srgbClr val="00A174"/>
                </a:solidFill>
                <a:latin typeface="Arial" panose="020B0604020202020204"/>
              </a:rPr>
              <a:t>internt</a:t>
            </a:r>
            <a:r>
              <a:rPr lang="fi-FI" sz="1600" b="1" dirty="0">
                <a:solidFill>
                  <a:srgbClr val="00A174"/>
                </a:solidFill>
                <a:latin typeface="Arial" panose="020B0604020202020204"/>
              </a:rPr>
              <a:t>)</a:t>
            </a:r>
            <a:endParaRPr lang="en-US" sz="1600" b="1" dirty="0">
              <a:solidFill>
                <a:srgbClr val="00A174"/>
              </a:solidFill>
              <a:latin typeface="Arial" panose="020B06040202020202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C55BA9-B16F-4E98-4E91-02B5932E6BEF}"/>
              </a:ext>
            </a:extLst>
          </p:cNvPr>
          <p:cNvSpPr txBox="1">
            <a:spLocks/>
          </p:cNvSpPr>
          <p:nvPr/>
        </p:nvSpPr>
        <p:spPr>
          <a:xfrm>
            <a:off x="6481398" y="6086034"/>
            <a:ext cx="1690390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400" b="1" dirty="0" smtClean="0">
                <a:solidFill>
                  <a:schemeClr val="tx2"/>
                </a:solidFill>
              </a:rPr>
              <a:t>212/389</a:t>
            </a:r>
            <a:endParaRPr lang="fi-FI" sz="2400" b="1" dirty="0">
              <a:solidFill>
                <a:schemeClr val="tx2"/>
              </a:solidFill>
              <a:cs typeface="Arial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61090" y="4617226"/>
            <a:ext cx="3734751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>
                <a:solidFill>
                  <a:srgbClr val="00A174"/>
                </a:solidFill>
              </a:rPr>
              <a:t>Korrigerande åtgärder</a:t>
            </a:r>
          </a:p>
          <a:p>
            <a:r>
              <a:rPr lang="sv-SE" sz="1400" dirty="0"/>
              <a:t>Information till </a:t>
            </a:r>
            <a:r>
              <a:rPr lang="sv-SE" sz="1400" dirty="0" err="1"/>
              <a:t>personalen,uppdateringen</a:t>
            </a:r>
            <a:r>
              <a:rPr lang="sv-SE" sz="1400" dirty="0"/>
              <a:t> av </a:t>
            </a:r>
            <a:r>
              <a:rPr lang="sv-SE" sz="1400" dirty="0" err="1"/>
              <a:t>dirktiv</a:t>
            </a:r>
            <a:r>
              <a:rPr lang="sv-SE" sz="1400" dirty="0"/>
              <a:t>, </a:t>
            </a:r>
            <a:r>
              <a:rPr lang="sv-SE" sz="1400" dirty="0" err="1"/>
              <a:t>sammarbetsmöten</a:t>
            </a:r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40">
            <a:extLst>
              <a:ext uri="{FF2B5EF4-FFF2-40B4-BE49-F238E27FC236}">
                <a16:creationId xmlns:a16="http://schemas.microsoft.com/office/drawing/2014/main" id="{D28A30E7-9420-47A8-625E-D953C17A01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675" t="2749" r="15987" b="36779"/>
          <a:stretch/>
        </p:blipFill>
        <p:spPr>
          <a:xfrm>
            <a:off x="3509628" y="2986644"/>
            <a:ext cx="2942633" cy="1459042"/>
          </a:xfrm>
          <a:prstGeom prst="rect">
            <a:avLst/>
          </a:prstGeom>
        </p:spPr>
      </p:pic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 err="1"/>
              <a:t>Kundupplevelse</a:t>
            </a:r>
            <a:endParaRPr lang="en-US" sz="2000" b="1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Totala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mängden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av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kundrespons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under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perioden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kumimoji="0" lang="fi-FI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306 (275)</a:t>
            </a:r>
            <a:endParaRPr kumimoji="0" lang="fi-FI" sz="16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706DBC3-1720-ED54-22BA-B1F4EEB6F04B}"/>
              </a:ext>
            </a:extLst>
          </p:cNvPr>
          <p:cNvSpPr/>
          <p:nvPr/>
        </p:nvSpPr>
        <p:spPr>
          <a:xfrm>
            <a:off x="3679309" y="2898779"/>
            <a:ext cx="718684" cy="5075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>
                <a:solidFill>
                  <a:schemeClr val="accent5"/>
                </a:solidFill>
              </a:rPr>
              <a:t>NPS</a:t>
            </a:r>
          </a:p>
        </p:txBody>
      </p:sp>
      <p:cxnSp>
        <p:nvCxnSpPr>
          <p:cNvPr id="25" name="Straight Arrow Connector 24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6C592C22-7AD6-C091-3058-35A3E2FDE32B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CxnSpPr>
            <a:cxnSpLocks/>
          </p:cNvCxnSpPr>
          <p:nvPr/>
        </p:nvCxnSpPr>
        <p:spPr>
          <a:xfrm flipV="1">
            <a:off x="4981770" y="3657600"/>
            <a:ext cx="82599" cy="59034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 smtClean="0">
                <a:solidFill>
                  <a:srgbClr val="213A8F"/>
                </a:solidFill>
                <a:latin typeface="Arial" panose="020B0604020202020204"/>
                <a:cs typeface="Arial"/>
              </a:rPr>
              <a:t>4 </a:t>
            </a:r>
            <a:r>
              <a:rPr kumimoji="0" lang="fi-FI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(11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upplevde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att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man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brydde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sig om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mig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på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ett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helhetsmässigt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sätt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3,78 (</a:t>
            </a:r>
            <a:r>
              <a:rPr lang="fi-FI" sz="1400" b="1" noProof="0" dirty="0" smtClean="0">
                <a:solidFill>
                  <a:srgbClr val="213A8F"/>
                </a:solidFill>
                <a:latin typeface="Calibri" panose="020F0502020204030204"/>
              </a:rPr>
              <a:t>3.34</a:t>
            </a: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fick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hjälp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när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behövde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den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3,68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(3,41)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kände mig trygg under vården / betjäningen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3,61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(3,53)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Besluten i anslutning till min vård/mitt ärende fattades i samråd med mig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3,78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(3,44)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vet hur min vård/mina tjänster kommer att fortsätta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3,57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(3,59)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Informationen som jag fick om vården / betjäningen var förståelig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3,82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(3,60)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tyckte att den betjäning jag fick var nyttig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3,68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(3,54)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fick vård och service på mitt modersmål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4,18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kumimoji="0" lang="fi-FI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4,14)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Positiv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fi-FI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respons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 dirty="0" smtClean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b="1" dirty="0">
              <a:solidFill>
                <a:srgbClr val="213A8F"/>
              </a:solidFill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 dirty="0" smtClean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Negativ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 </a:t>
            </a:r>
            <a:r>
              <a:rPr kumimoji="0" lang="fi-FI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respons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3" name="TextBox 33">
            <a:extLst>
              <a:ext uri="{FF2B5EF4-FFF2-40B4-BE49-F238E27FC236}">
                <a16:creationId xmlns:a16="http://schemas.microsoft.com/office/drawing/2014/main" id="{29863879-5A72-4ED3-971C-CE6581B29D8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72018" y="5141472"/>
            <a:ext cx="20054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400" b="1" dirty="0" err="1">
                <a:solidFill>
                  <a:schemeClr val="accent5"/>
                </a:solidFill>
              </a:rPr>
              <a:t>Antal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anmärkningar</a:t>
            </a:r>
            <a:endParaRPr lang="en-US" sz="1400" b="1" dirty="0">
              <a:solidFill>
                <a:schemeClr val="accent5"/>
              </a:solidFill>
            </a:endParaRPr>
          </a:p>
        </p:txBody>
      </p:sp>
      <p:sp>
        <p:nvSpPr>
          <p:cNvPr id="5" name="TextBox 34">
            <a:extLst>
              <a:ext uri="{FF2B5EF4-FFF2-40B4-BE49-F238E27FC236}">
                <a16:creationId xmlns:a16="http://schemas.microsoft.com/office/drawing/2014/main" id="{41116424-5072-4DD0-8777-E3681D1EBBA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038776" y="5131046"/>
            <a:ext cx="16768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400" b="1" dirty="0" err="1">
                <a:solidFill>
                  <a:schemeClr val="accent5"/>
                </a:solidFill>
              </a:rPr>
              <a:t>Antal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klagomål</a:t>
            </a:r>
            <a:endParaRPr lang="en-US" sz="1400" b="1" dirty="0">
              <a:solidFill>
                <a:schemeClr val="accent5"/>
              </a:solidFill>
            </a:endParaRPr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id="{EAEE6F6A-6205-1327-129C-E1B04FD0B53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177455" y="5562077"/>
            <a:ext cx="1688406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400" dirty="0" err="1"/>
              <a:t>Vårdlinje</a:t>
            </a:r>
            <a:r>
              <a:rPr lang="fi-FI" sz="1400" dirty="0"/>
              <a:t> xx (0)</a:t>
            </a:r>
          </a:p>
          <a:p>
            <a:r>
              <a:rPr lang="fi-FI" sz="1400" dirty="0" err="1">
                <a:cs typeface="Arial"/>
              </a:rPr>
              <a:t>Läkarlinje</a:t>
            </a:r>
            <a:r>
              <a:rPr lang="fi-FI" sz="1400" dirty="0">
                <a:cs typeface="Arial"/>
              </a:rPr>
              <a:t> xx (7)</a:t>
            </a:r>
          </a:p>
        </p:txBody>
      </p:sp>
      <p:sp>
        <p:nvSpPr>
          <p:cNvPr id="23" name="TextBox 13">
            <a:extLst>
              <a:ext uri="{FF2B5EF4-FFF2-40B4-BE49-F238E27FC236}">
                <a16:creationId xmlns:a16="http://schemas.microsoft.com/office/drawing/2014/main" id="{A2B0C282-0498-4433-5000-FCADF20B417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34240" y="5562078"/>
            <a:ext cx="1880991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400" dirty="0" err="1"/>
              <a:t>Vårdlinje</a:t>
            </a:r>
            <a:r>
              <a:rPr lang="fi-FI" sz="1400" dirty="0"/>
              <a:t> xx (0)</a:t>
            </a:r>
          </a:p>
          <a:p>
            <a:r>
              <a:rPr lang="fi-FI" sz="1400" dirty="0" err="1">
                <a:cs typeface="Arial"/>
              </a:rPr>
              <a:t>Läkarlinje</a:t>
            </a:r>
            <a:r>
              <a:rPr lang="fi-FI" sz="1400" dirty="0">
                <a:cs typeface="Arial"/>
              </a:rPr>
              <a:t> xx (30)</a:t>
            </a:r>
          </a:p>
        </p:txBody>
      </p: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sz="4000" b="1" dirty="0" err="1"/>
              <a:t>Delaktighetsarbete</a:t>
            </a:r>
            <a:endParaRPr lang="sv-SE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2" y="1323453"/>
            <a:ext cx="5111145" cy="3476480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 dirty="0">
                <a:solidFill>
                  <a:schemeClr val="accent5"/>
                </a:solidFill>
                <a:latin typeface="+mj-lt"/>
              </a:rPr>
              <a:t>Hur stöder man  kunders och nära anhörigas delaktighet i planeringen, genomförandet och utvärderingen av tjänsterna:</a:t>
            </a:r>
          </a:p>
          <a:p>
            <a:r>
              <a:rPr lang="sv-SE" sz="1400" dirty="0">
                <a:cs typeface="Arial"/>
              </a:rPr>
              <a:t>Hur stöden man </a:t>
            </a:r>
            <a:r>
              <a:rPr lang="sv-SE" sz="1400" dirty="0" err="1">
                <a:cs typeface="Arial"/>
              </a:rPr>
              <a:t>ava</a:t>
            </a:r>
            <a:r>
              <a:rPr lang="sv-SE" sz="1400" dirty="0">
                <a:cs typeface="Arial"/>
              </a:rPr>
              <a:t> kunders..</a:t>
            </a:r>
          </a:p>
          <a:p>
            <a:endParaRPr lang="sv-SE" sz="1400" dirty="0">
              <a:cs typeface="Arial"/>
            </a:endParaRPr>
          </a:p>
          <a:p>
            <a:r>
              <a:rPr lang="sv-SE" sz="1400" dirty="0">
                <a:cs typeface="Arial"/>
              </a:rPr>
              <a:t>Man diskutera on vårdlinjer tillsammans med patienter</a:t>
            </a:r>
          </a:p>
          <a:p>
            <a:endParaRPr lang="en-US" sz="1400" dirty="0"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v-SE" sz="1400" b="1" dirty="0">
                <a:solidFill>
                  <a:schemeClr val="accent5"/>
                </a:solidFill>
                <a:latin typeface="+mj-lt"/>
              </a:rPr>
              <a:t>Vilka teman har man kommit överens om tillsammans med organisationer för att utveckla tjänsterna:</a:t>
            </a:r>
          </a:p>
          <a:p>
            <a:pPr lvl="0"/>
            <a:endParaRPr lang="fi-FI" sz="1400" dirty="0"/>
          </a:p>
          <a:p>
            <a:pPr lvl="0"/>
            <a:r>
              <a:rPr lang="sv-SE" sz="1400" dirty="0"/>
              <a:t>Till samjouren kommer regelbundet folk från OLKA verksamhet</a:t>
            </a:r>
          </a:p>
          <a:p>
            <a:pPr lvl="0"/>
            <a:endParaRPr lang="en-US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04008" y="5089783"/>
            <a:ext cx="511114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400" b="1" dirty="0">
                <a:solidFill>
                  <a:schemeClr val="accent5"/>
                </a:solidFill>
                <a:latin typeface="+mj-lt"/>
              </a:rPr>
              <a:t>Klienter, erfarenhetsexperter eller ett </a:t>
            </a:r>
            <a:r>
              <a:rPr lang="sv-SE" sz="1400" b="1" dirty="0" err="1">
                <a:solidFill>
                  <a:schemeClr val="accent5"/>
                </a:solidFill>
                <a:latin typeface="+mj-lt"/>
              </a:rPr>
              <a:t>kundråd</a:t>
            </a:r>
            <a:r>
              <a:rPr lang="sv-SE" sz="1400" b="1" dirty="0">
                <a:solidFill>
                  <a:schemeClr val="accent5"/>
                </a:solidFill>
                <a:latin typeface="+mj-lt"/>
              </a:rPr>
              <a:t> är involverade i utvecklingen och utvärderingen av tjänsterna:</a:t>
            </a:r>
          </a:p>
          <a:p>
            <a:endParaRPr lang="sv-SE" sz="1400" b="1" dirty="0">
              <a:solidFill>
                <a:schemeClr val="accent5"/>
              </a:solidFill>
              <a:latin typeface="+mj-lt"/>
            </a:endParaRPr>
          </a:p>
          <a:p>
            <a:r>
              <a:rPr lang="fi-FI" sz="1400" dirty="0" err="1">
                <a:latin typeface="Arial"/>
                <a:cs typeface="Arial"/>
              </a:rPr>
              <a:t>Nej</a:t>
            </a:r>
            <a:r>
              <a:rPr lang="sv-SE" sz="1400" dirty="0"/>
              <a:t>​</a:t>
            </a:r>
            <a:endParaRPr lang="fi-FI" sz="1400" strike="sngStrike" dirty="0">
              <a:cs typeface="Times New Roman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/>
          </p:cNvSpPr>
          <p:nvPr/>
        </p:nvSpPr>
        <p:spPr bwMode="auto">
          <a:xfrm>
            <a:off x="6581753" y="3214641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 dirty="0">
                <a:solidFill>
                  <a:schemeClr val="accent5"/>
                </a:solidFill>
                <a:latin typeface="+mj-lt"/>
              </a:rPr>
              <a:t>Vilka åtgärder har vidtagits  på basen av klienters och anhörigas anmälningar om negativa och nära ögat händelser samt påminnelser och klagomål:</a:t>
            </a:r>
          </a:p>
          <a:p>
            <a:endParaRPr lang="fi-FI" sz="1400" dirty="0">
              <a:cs typeface="Arial"/>
            </a:endParaRPr>
          </a:p>
          <a:p>
            <a:r>
              <a:rPr lang="fi-FI" sz="1400" dirty="0" err="1">
                <a:cs typeface="Arial"/>
              </a:rPr>
              <a:t>Hemförlovningens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checklista</a:t>
            </a:r>
            <a:endParaRPr lang="fi-FI" sz="1400" dirty="0">
              <a:cs typeface="Arial"/>
            </a:endParaRPr>
          </a:p>
          <a:p>
            <a:endParaRPr lang="fi-FI" sz="1400" dirty="0">
              <a:cs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F6FF80-19B9-BA4F-5256-8B365565EE5D}"/>
              </a:ext>
            </a:extLst>
          </p:cNvPr>
          <p:cNvSpPr txBox="1"/>
          <p:nvPr/>
        </p:nvSpPr>
        <p:spPr>
          <a:xfrm>
            <a:off x="3053129" y="3244334"/>
            <a:ext cx="61062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 dirty="0"/>
              <a:t>Personal</a:t>
            </a:r>
            <a:endParaRPr lang="en-US" sz="12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85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 dirty="0">
                <a:solidFill>
                  <a:schemeClr val="accent5"/>
                </a:solidFill>
              </a:rPr>
              <a:t>Personalstyrka</a:t>
            </a:r>
          </a:p>
          <a:p>
            <a:r>
              <a:rPr lang="fi-FI" sz="1600" dirty="0" err="1"/>
              <a:t>Budgeterade</a:t>
            </a:r>
            <a:r>
              <a:rPr lang="fi-FI" sz="1600" dirty="0"/>
              <a:t> </a:t>
            </a:r>
            <a:r>
              <a:rPr lang="fi-FI" sz="1600" dirty="0" err="1"/>
              <a:t>vakanser</a:t>
            </a:r>
            <a:r>
              <a:rPr lang="fi-FI" sz="1600" dirty="0"/>
              <a:t>:</a:t>
            </a:r>
          </a:p>
          <a:p>
            <a:r>
              <a:rPr lang="fi-FI" sz="1600" dirty="0" smtClean="0"/>
              <a:t>Xxx (367)</a:t>
            </a:r>
            <a:endParaRPr lang="fi-FI" sz="1600" dirty="0">
              <a:cs typeface="Arial"/>
            </a:endParaRPr>
          </a:p>
          <a:p>
            <a:r>
              <a:rPr lang="fi-FI" sz="1600" dirty="0" err="1"/>
              <a:t>Obesatta</a:t>
            </a:r>
            <a:r>
              <a:rPr lang="fi-FI" sz="1600" dirty="0"/>
              <a:t> </a:t>
            </a:r>
            <a:r>
              <a:rPr lang="fi-FI" sz="1600" dirty="0" err="1"/>
              <a:t>vakanser</a:t>
            </a:r>
            <a:r>
              <a:rPr lang="fi-FI" sz="1600" dirty="0" smtClean="0"/>
              <a:t>:</a:t>
            </a:r>
            <a:br>
              <a:rPr lang="fi-FI" sz="1600" dirty="0" smtClean="0"/>
            </a:br>
            <a:r>
              <a:rPr lang="fi-FI" sz="1600" dirty="0" smtClean="0"/>
              <a:t>30.4..2025:</a:t>
            </a:r>
            <a:endParaRPr lang="fi-FI" sz="1600" dirty="0">
              <a:cs typeface="Arial"/>
            </a:endParaRPr>
          </a:p>
          <a:p>
            <a:r>
              <a:rPr lang="fi-FI" sz="1600" dirty="0" smtClean="0"/>
              <a:t>(31.12.2024</a:t>
            </a:r>
            <a:r>
              <a:rPr lang="fi-FI" sz="1600" dirty="0"/>
              <a:t>: </a:t>
            </a:r>
            <a:r>
              <a:rPr lang="fi-FI" sz="1600" dirty="0" smtClean="0"/>
              <a:t>6)</a:t>
            </a:r>
            <a:endParaRPr lang="fi-FI" sz="1600" dirty="0">
              <a:cs typeface="Arial"/>
            </a:endParaRPr>
          </a:p>
          <a:p>
            <a:pPr>
              <a:lnSpc>
                <a:spcPct val="150000"/>
              </a:lnSpc>
            </a:pPr>
            <a:endParaRPr lang="sv-SE" sz="1600" dirty="0"/>
          </a:p>
          <a:p>
            <a:pPr>
              <a:lnSpc>
                <a:spcPct val="150000"/>
              </a:lnSpc>
            </a:pPr>
            <a:endParaRPr lang="en-US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15905" y="1674287"/>
            <a:ext cx="3457332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baseline="0" dirty="0" err="1">
                <a:solidFill>
                  <a:schemeClr val="accent5"/>
                </a:solidFill>
              </a:rPr>
              <a:t>Arbetarsäkerhetsanmälningar</a:t>
            </a:r>
            <a:r>
              <a:rPr lang="fi-FI" sz="1600" b="1" baseline="0" dirty="0">
                <a:solidFill>
                  <a:schemeClr val="accent5"/>
                </a:solidFill>
              </a:rPr>
              <a:t> via </a:t>
            </a:r>
            <a:r>
              <a:rPr lang="fi-FI" sz="1600" b="1" baseline="0" dirty="0" err="1">
                <a:solidFill>
                  <a:schemeClr val="accent5"/>
                </a:solidFill>
              </a:rPr>
              <a:t>HaiPro</a:t>
            </a:r>
            <a:endParaRPr lang="fi-FI" sz="1600" b="1" dirty="0">
              <a:solidFill>
                <a:schemeClr val="accent5"/>
              </a:solidFill>
            </a:endParaRPr>
          </a:p>
          <a:p>
            <a:r>
              <a:rPr lang="fi-FI" sz="1600" baseline="0" dirty="0" err="1"/>
              <a:t>Antal</a:t>
            </a:r>
            <a:r>
              <a:rPr lang="fi-FI" sz="1600" baseline="0" dirty="0"/>
              <a:t> </a:t>
            </a:r>
            <a:r>
              <a:rPr lang="fi-FI" sz="1600" baseline="0" dirty="0" err="1"/>
              <a:t>anmälningar</a:t>
            </a:r>
            <a:r>
              <a:rPr lang="fi-FI" sz="1600" baseline="0" dirty="0"/>
              <a:t>: </a:t>
            </a:r>
            <a:r>
              <a:rPr lang="fi-FI" sz="1600" dirty="0" smtClean="0"/>
              <a:t>49</a:t>
            </a:r>
            <a:r>
              <a:rPr lang="fi-FI" sz="1600" baseline="0" dirty="0" smtClean="0"/>
              <a:t> </a:t>
            </a:r>
            <a:r>
              <a:rPr lang="fi-FI" sz="1600" baseline="0" dirty="0"/>
              <a:t>(43</a:t>
            </a:r>
            <a:r>
              <a:rPr lang="fi-FI" sz="1600" dirty="0"/>
              <a:t>)</a:t>
            </a:r>
            <a:endParaRPr lang="fi-FI" sz="1600" baseline="0" dirty="0">
              <a:cs typeface="Arial"/>
            </a:endParaRPr>
          </a:p>
          <a:p>
            <a:endParaRPr lang="fi-FI" sz="1600" baseline="0" dirty="0">
              <a:cs typeface="Arial"/>
            </a:endParaRPr>
          </a:p>
          <a:p>
            <a:r>
              <a:rPr lang="sv-SE" sz="1600" dirty="0"/>
              <a:t>De vanligaste typerna av händelser:</a:t>
            </a:r>
          </a:p>
          <a:p>
            <a:r>
              <a:rPr lang="sv-SE" sz="1600" dirty="0" smtClean="0"/>
              <a:t>1. Hot </a:t>
            </a:r>
            <a:r>
              <a:rPr lang="sv-SE" sz="1600" dirty="0"/>
              <a:t>eller </a:t>
            </a:r>
            <a:r>
              <a:rPr lang="sv-SE" sz="1600" dirty="0" smtClean="0"/>
              <a:t>våld</a:t>
            </a:r>
          </a:p>
          <a:p>
            <a:r>
              <a:rPr lang="sv-SE" sz="1600" dirty="0" smtClean="0"/>
              <a:t>2. Annat typ av fara</a:t>
            </a:r>
            <a:endParaRPr lang="sv-SE" sz="1600" dirty="0"/>
          </a:p>
          <a:p>
            <a:r>
              <a:rPr lang="sv-SE" sz="1600" dirty="0"/>
              <a:t>3. Fall från höjd, fall i övrigt, snubblande, halkande</a:t>
            </a:r>
            <a:endParaRPr lang="fi-FI" sz="1600" dirty="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4124782"/>
            <a:ext cx="3329922" cy="1938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</a:rPr>
              <a:t>Total </a:t>
            </a:r>
            <a:r>
              <a:rPr lang="fi-FI" sz="1600" b="1" dirty="0" err="1">
                <a:solidFill>
                  <a:schemeClr val="accent5"/>
                </a:solidFill>
              </a:rPr>
              <a:t>mängd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frånvarodagar</a:t>
            </a:r>
            <a:r>
              <a:rPr lang="fi-FI" sz="1600" b="1" dirty="0">
                <a:solidFill>
                  <a:schemeClr val="accent5"/>
                </a:solidFill>
              </a:rPr>
              <a:t>/ </a:t>
            </a:r>
            <a:r>
              <a:rPr lang="fi-FI" sz="1600" b="1" dirty="0" err="1">
                <a:solidFill>
                  <a:schemeClr val="accent5"/>
                </a:solidFill>
              </a:rPr>
              <a:t>antal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sjukfrånvarodagar</a:t>
            </a:r>
            <a:endParaRPr lang="fi-FI" sz="1600" b="1" dirty="0">
              <a:solidFill>
                <a:schemeClr val="accent5"/>
              </a:solidFill>
            </a:endParaRPr>
          </a:p>
          <a:p>
            <a:endParaRPr lang="fi-FI" sz="1400" b="1" dirty="0"/>
          </a:p>
          <a:p>
            <a:endParaRPr lang="fi-FI" b="1" dirty="0">
              <a:cs typeface="Arial"/>
            </a:endParaRPr>
          </a:p>
          <a:p>
            <a:pPr algn="ctr"/>
            <a:r>
              <a:rPr lang="fi-FI" b="1" dirty="0" smtClean="0">
                <a:cs typeface="Arial"/>
              </a:rPr>
              <a:t>Xxxx/xxxx</a:t>
            </a:r>
            <a:endParaRPr lang="fi-FI" b="1" dirty="0">
              <a:cs typeface="Arial"/>
            </a:endParaRPr>
          </a:p>
          <a:p>
            <a:pPr algn="ctr"/>
            <a:r>
              <a:rPr lang="fi-FI" sz="2000" b="1" dirty="0" smtClean="0">
                <a:cs typeface="Arial"/>
              </a:rPr>
              <a:t>(2296/576) </a:t>
            </a:r>
            <a:endParaRPr lang="fi-FI" b="1" dirty="0">
              <a:cs typeface="Arial"/>
            </a:endParaRPr>
          </a:p>
          <a:p>
            <a:endParaRPr lang="fi-FI" dirty="0">
              <a:solidFill>
                <a:schemeClr val="accent4"/>
              </a:solidFill>
              <a:cs typeface="Arial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ED3203B-D586-766F-E6A7-58FE1553309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14675" t="2749" r="15987" b="36779"/>
          <a:stretch/>
        </p:blipFill>
        <p:spPr>
          <a:xfrm>
            <a:off x="4934062" y="4674831"/>
            <a:ext cx="2942633" cy="1459042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4538DC7-D202-3942-4533-B9FDFFC0CE58}"/>
              </a:ext>
            </a:extLst>
          </p:cNvPr>
          <p:cNvSpPr/>
          <p:nvPr userDrawn="1"/>
        </p:nvSpPr>
        <p:spPr>
          <a:xfrm>
            <a:off x="4770931" y="4558724"/>
            <a:ext cx="774845" cy="458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>
                <a:solidFill>
                  <a:schemeClr val="accent5"/>
                </a:solidFill>
              </a:rPr>
              <a:t>NPS</a:t>
            </a:r>
          </a:p>
        </p:txBody>
      </p:sp>
      <p:cxnSp>
        <p:nvCxnSpPr>
          <p:cNvPr id="4" name="Straight Arrow Connector 3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4451B50E-0FF5-0267-6CE7-FCE1AFD7510F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CxnSpPr>
            <a:cxnSpLocks/>
          </p:cNvCxnSpPr>
          <p:nvPr/>
        </p:nvCxnSpPr>
        <p:spPr>
          <a:xfrm flipH="1" flipV="1">
            <a:off x="6316277" y="5337185"/>
            <a:ext cx="60601" cy="61891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538468" y="6029405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 smtClean="0">
                <a:solidFill>
                  <a:srgbClr val="213A8F"/>
                </a:solidFill>
                <a:latin typeface="Arial" panose="020B0604020202020204"/>
                <a:cs typeface="Arial"/>
              </a:rPr>
              <a:t>-5 </a:t>
            </a:r>
            <a:r>
              <a:rPr kumimoji="0" lang="fi-FI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000" dirty="0" smtClean="0">
                <a:solidFill>
                  <a:srgbClr val="213A8F"/>
                </a:solidFill>
                <a:latin typeface="Arial" panose="020B0604020202020204"/>
                <a:cs typeface="Arial"/>
              </a:rPr>
              <a:t>-7</a:t>
            </a:r>
            <a:r>
              <a:rPr kumimoji="0" lang="fi-FI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  <a:endParaRPr kumimoji="0" lang="fi-FI" sz="20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47128" y="1674287"/>
            <a:ext cx="3926508" cy="20621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>
                <a:solidFill>
                  <a:srgbClr val="00A174"/>
                </a:solidFill>
              </a:rPr>
              <a:t>Åtgärder som främjar arbetarnas välmående i </a:t>
            </a:r>
            <a:r>
              <a:rPr lang="sv-SE" sz="1600" b="1" dirty="0" smtClean="0">
                <a:solidFill>
                  <a:srgbClr val="00A174"/>
                </a:solidFill>
              </a:rPr>
              <a:t>arbetet</a:t>
            </a:r>
          </a:p>
          <a:p>
            <a:endParaRPr lang="sv-SE" sz="1600" b="1" dirty="0">
              <a:solidFill>
                <a:srgbClr val="00A174"/>
              </a:solidFill>
            </a:endParaRPr>
          </a:p>
          <a:p>
            <a:r>
              <a:rPr lang="en-US" sz="1600" dirty="0" err="1"/>
              <a:t>Samjour</a:t>
            </a:r>
            <a:r>
              <a:rPr lang="en-US" sz="1600" dirty="0"/>
              <a:t> </a:t>
            </a:r>
            <a:r>
              <a:rPr lang="en-US" sz="1600" dirty="0" err="1"/>
              <a:t>är</a:t>
            </a:r>
            <a:r>
              <a:rPr lang="en-US" sz="1600" dirty="0"/>
              <a:t> med I STM project (</a:t>
            </a:r>
            <a:r>
              <a:rPr lang="en-US" sz="1600" dirty="0" err="1"/>
              <a:t>Programmet</a:t>
            </a:r>
            <a:r>
              <a:rPr lang="en-US" sz="1600" dirty="0"/>
              <a:t> för </a:t>
            </a:r>
            <a:r>
              <a:rPr lang="en-US" sz="1600" dirty="0" err="1"/>
              <a:t>ett</a:t>
            </a:r>
            <a:r>
              <a:rPr lang="en-US" sz="1600" dirty="0"/>
              <a:t> got </a:t>
            </a:r>
            <a:r>
              <a:rPr lang="en-US" sz="1600" dirty="0" err="1"/>
              <a:t>arbete</a:t>
            </a:r>
            <a:r>
              <a:rPr lang="en-US" sz="1600" dirty="0"/>
              <a:t> ska </a:t>
            </a:r>
            <a:r>
              <a:rPr lang="en-US" sz="1600" dirty="0" err="1"/>
              <a:t>locka</a:t>
            </a:r>
            <a:r>
              <a:rPr lang="en-US" sz="1600" dirty="0"/>
              <a:t> </a:t>
            </a:r>
            <a:r>
              <a:rPr lang="en-US" sz="1600" dirty="0" err="1"/>
              <a:t>och</a:t>
            </a:r>
            <a:r>
              <a:rPr lang="en-US" sz="1600" dirty="0"/>
              <a:t> </a:t>
            </a:r>
            <a:r>
              <a:rPr lang="en-US" sz="1600" dirty="0" err="1"/>
              <a:t>hålla</a:t>
            </a:r>
            <a:r>
              <a:rPr lang="en-US" sz="1600" dirty="0"/>
              <a:t> </a:t>
            </a:r>
            <a:r>
              <a:rPr lang="en-US" sz="1600" dirty="0" err="1"/>
              <a:t>kvar</a:t>
            </a:r>
            <a:r>
              <a:rPr lang="en-US" sz="1600" dirty="0"/>
              <a:t> </a:t>
            </a:r>
            <a:r>
              <a:rPr lang="en-US" sz="1600" dirty="0" err="1"/>
              <a:t>arbetskraft</a:t>
            </a:r>
            <a:r>
              <a:rPr lang="en-US" sz="1600" dirty="0"/>
              <a:t> </a:t>
            </a:r>
            <a:r>
              <a:rPr lang="en-US" sz="1600" dirty="0" err="1"/>
              <a:t>inom</a:t>
            </a:r>
            <a:r>
              <a:rPr lang="en-US" sz="1600" dirty="0"/>
              <a:t> social- </a:t>
            </a:r>
            <a:r>
              <a:rPr lang="en-US" sz="1600" dirty="0" err="1"/>
              <a:t>och</a:t>
            </a:r>
            <a:r>
              <a:rPr lang="en-US" sz="1600" dirty="0"/>
              <a:t> </a:t>
            </a:r>
            <a:r>
              <a:rPr lang="en-US" sz="1600" dirty="0" err="1"/>
              <a:t>hälsovården</a:t>
            </a:r>
            <a:r>
              <a:rPr lang="en-US" sz="1600" dirty="0"/>
              <a:t>) </a:t>
            </a:r>
            <a:r>
              <a:rPr lang="en-US" sz="1600" dirty="0" err="1"/>
              <a:t>utvecklingssamtaler</a:t>
            </a:r>
            <a:r>
              <a:rPr lang="en-US" sz="1600" dirty="0"/>
              <a:t>, </a:t>
            </a:r>
            <a:r>
              <a:rPr lang="en-US" sz="1600" dirty="0" err="1"/>
              <a:t>arbetsplatsmöterna</a:t>
            </a:r>
            <a:r>
              <a:rPr lang="en-US" sz="1600" dirty="0"/>
              <a:t>, </a:t>
            </a:r>
            <a:r>
              <a:rPr lang="en-US" sz="1600" dirty="0" err="1"/>
              <a:t>skolningar</a:t>
            </a:r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662b06d-03b9-424a-ab70-bfab313b8d48">
      <UserInfo>
        <DisplayName>Yliluoma Susanna</DisplayName>
        <AccountId>131</AccountId>
        <AccountType/>
      </UserInfo>
    </SharedWithUsers>
    <lcf76f155ced4ddcb4097134ff3c332f xmlns="cbe4f0d9-fb0d-42e8-a680-6e558966cc0a">
      <Terms xmlns="http://schemas.microsoft.com/office/infopath/2007/PartnerControls"/>
    </lcf76f155ced4ddcb4097134ff3c332f>
    <TaxCatchAll xmlns="8662b06d-03b9-424a-ab70-bfab313b8d48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7233D02C2F3D148860CE3F6DFEDC733" ma:contentTypeVersion="17" ma:contentTypeDescription="Skapa ett nytt dokument." ma:contentTypeScope="" ma:versionID="303debc14b5607e4af193ec7b2e90739">
  <xsd:schema xmlns:xsd="http://www.w3.org/2001/XMLSchema" xmlns:xs="http://www.w3.org/2001/XMLSchema" xmlns:p="http://schemas.microsoft.com/office/2006/metadata/properties" xmlns:ns2="cbe4f0d9-fb0d-42e8-a680-6e558966cc0a" xmlns:ns3="8662b06d-03b9-424a-ab70-bfab313b8d48" targetNamespace="http://schemas.microsoft.com/office/2006/metadata/properties" ma:root="true" ma:fieldsID="0ff4a344755dc82c37c080b0c74f1552" ns2:_="" ns3:_="">
    <xsd:import namespace="cbe4f0d9-fb0d-42e8-a680-6e558966cc0a"/>
    <xsd:import namespace="8662b06d-03b9-424a-ab70-bfab313b8d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4f0d9-fb0d-42e8-a680-6e558966cc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Bildmarkeringar" ma:readOnly="false" ma:fieldId="{5cf76f15-5ced-4ddc-b409-7134ff3c332f}" ma:taxonomyMulti="true" ma:sspId="e6ea580d-a90f-4d05-8666-171099ee70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62b06d-03b9-424a-ab70-bfab313b8d48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5e3b1261-fa39-4c0d-96a1-f062864176bc}" ma:internalName="TaxCatchAll" ma:showField="CatchAllData" ma:web="8662b06d-03b9-424a-ab70-bfab313b8d4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71BDA3F-9081-465D-A0C8-DF261C8C3C7F}">
  <ds:schemaRefs>
    <ds:schemaRef ds:uri="8662b06d-03b9-424a-ab70-bfab313b8d48"/>
    <ds:schemaRef ds:uri="http://purl.org/dc/elements/1.1/"/>
    <ds:schemaRef ds:uri="cbe4f0d9-fb0d-42e8-a680-6e558966cc0a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A81CFD6-12CE-4233-A450-92DE7BD4E5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e4f0d9-fb0d-42e8-a680-6e558966cc0a"/>
    <ds:schemaRef ds:uri="8662b06d-03b9-424a-ab70-bfab313b8d4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TotalTime>226</TotalTime>
  <Words>592</Words>
  <Application>Microsoft Office PowerPoint</Application>
  <PresentationFormat>Widescreen</PresentationFormat>
  <Paragraphs>131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맑은 고딕</vt:lpstr>
      <vt:lpstr>Arial</vt:lpstr>
      <vt:lpstr>Calibri</vt:lpstr>
      <vt:lpstr>Segoe UI</vt:lpstr>
      <vt:lpstr>Times New Roman</vt:lpstr>
      <vt:lpstr>OVHP_teema</vt:lpstr>
      <vt:lpstr>1_OVHP_teema</vt:lpstr>
      <vt:lpstr>Rapportering av egenkontroll</vt:lpstr>
      <vt:lpstr>Tillgänglighet</vt:lpstr>
      <vt:lpstr>Säkerhet och kvalitet</vt:lpstr>
      <vt:lpstr>Kundupplevelse</vt:lpstr>
      <vt:lpstr>Delaktighetsarbete</vt:lpstr>
      <vt:lpstr>Personal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lastModifiedBy>Seppelin Saija</cp:lastModifiedBy>
  <cp:revision>41</cp:revision>
  <dcterms:created xsi:type="dcterms:W3CDTF">2023-11-14T05:41:58Z</dcterms:created>
  <dcterms:modified xsi:type="dcterms:W3CDTF">2025-09-08T12:37:43Z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0x01010047233D02C2F3D148860CE3F6DFEDC733</vt:lpwstr>
  </property>
  <property fmtid="{D5CDD505-2E9C-101B-9397-08002B2CF9AE}" pid="3" name="MediaServiceImageTags">
    <vt:lpwstr/>
  </property>
</Properties>
</file>