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68566F-D8C1-4D23-A54B-AF3643626F2F}" v="18" dt="2025-05-14T06:59:15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ikkilä Tero" userId="S::tero.piikkila@ovph.fi::fd5ae1ed-cb99-4836-909a-8da2f2571fb5" providerId="AD" clId="Web-{6168566F-D8C1-4D23-A54B-AF3643626F2F}"/>
    <pc:docChg chg="modSld">
      <pc:chgData name="Piikkilä Tero" userId="S::tero.piikkila@ovph.fi::fd5ae1ed-cb99-4836-909a-8da2f2571fb5" providerId="AD" clId="Web-{6168566F-D8C1-4D23-A54B-AF3643626F2F}" dt="2025-05-14T06:59:12.443" v="16" actId="20577"/>
      <pc:docMkLst>
        <pc:docMk/>
      </pc:docMkLst>
      <pc:sldChg chg="modSp">
        <pc:chgData name="Piikkilä Tero" userId="S::tero.piikkila@ovph.fi::fd5ae1ed-cb99-4836-909a-8da2f2571fb5" providerId="AD" clId="Web-{6168566F-D8C1-4D23-A54B-AF3643626F2F}" dt="2025-05-14T06:59:12.443" v="16" actId="20577"/>
        <pc:sldMkLst>
          <pc:docMk/>
          <pc:sldMk cId="3176692888" sldId="335"/>
        </pc:sldMkLst>
        <pc:spChg chg="mod">
          <ac:chgData name="Piikkilä Tero" userId="S::tero.piikkila@ovph.fi::fd5ae1ed-cb99-4836-909a-8da2f2571fb5" providerId="AD" clId="Web-{6168566F-D8C1-4D23-A54B-AF3643626F2F}" dt="2025-05-14T06:59:12.443" v="16" actId="20577"/>
          <ac:spMkLst>
            <pc:docMk/>
            <pc:sldMk cId="3176692888" sldId="335"/>
            <ac:spMk id="3" creationId="{CE2751FD-BF62-47E2-835B-FEDE70EA777A}"/>
          </ac:spMkLst>
        </pc:spChg>
      </pc:sldChg>
    </pc:docChg>
  </pc:docChgLst>
  <pc:docChgLst>
    <pc:chgData name="Granö Anna" userId="a50b3b0e-1daf-4c22-886c-a5e083b43703" providerId="ADAL" clId="{37985B37-F39B-47B4-B748-F50CED8FA0DA}"/>
    <pc:docChg chg="undo custSel addSld modSld modMainMaster">
      <pc:chgData name="Granö Anna" userId="a50b3b0e-1daf-4c22-886c-a5e083b43703" providerId="ADAL" clId="{37985B37-F39B-47B4-B748-F50CED8FA0DA}" dt="2025-05-12T06:51:34.678" v="1608" actId="13244"/>
      <pc:docMkLst>
        <pc:docMk/>
      </pc:docMkLst>
      <pc:sldChg chg="modSp mod">
        <pc:chgData name="Granö Anna" userId="a50b3b0e-1daf-4c22-886c-a5e083b43703" providerId="ADAL" clId="{37985B37-F39B-47B4-B748-F50CED8FA0DA}" dt="2025-04-17T06:53:18.683" v="317"/>
        <pc:sldMkLst>
          <pc:docMk/>
          <pc:sldMk cId="3176692888" sldId="335"/>
        </pc:sldMkLst>
        <pc:spChg chg="mod">
          <ac:chgData name="Granö Anna" userId="a50b3b0e-1daf-4c22-886c-a5e083b43703" providerId="ADAL" clId="{37985B37-F39B-47B4-B748-F50CED8FA0DA}" dt="2025-04-17T06:53:18.683" v="317"/>
          <ac:spMkLst>
            <pc:docMk/>
            <pc:sldMk cId="3176692888" sldId="335"/>
            <ac:spMk id="3" creationId="{CE2751FD-BF62-47E2-835B-FEDE70EA777A}"/>
          </ac:spMkLst>
        </pc:spChg>
      </pc:sldChg>
      <pc:sldChg chg="addSp delSp modSp mod">
        <pc:chgData name="Granö Anna" userId="a50b3b0e-1daf-4c22-886c-a5e083b43703" providerId="ADAL" clId="{37985B37-F39B-47B4-B748-F50CED8FA0DA}" dt="2025-05-12T06:49:58.095" v="1589" actId="13244"/>
        <pc:sldMkLst>
          <pc:docMk/>
          <pc:sldMk cId="711752635" sldId="452"/>
        </pc:sldMkLst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3" creationId="{29863879-5A72-4ED3-971C-CE6581B29D8D}"/>
          </ac:spMkLst>
        </pc:spChg>
        <pc:spChg chg="mod">
          <ac:chgData name="Granö Anna" userId="a50b3b0e-1daf-4c22-886c-a5e083b43703" providerId="ADAL" clId="{37985B37-F39B-47B4-B748-F50CED8FA0DA}" dt="2025-04-24T09:56:23.564" v="1557" actId="20577"/>
          <ac:spMkLst>
            <pc:docMk/>
            <pc:sldMk cId="711752635" sldId="452"/>
            <ac:spMk id="4" creationId="{88AD95C6-BCA0-C11E-FFBC-ADDBE23D28ED}"/>
          </ac:spMkLst>
        </pc:spChg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5" creationId="{41116424-5072-4DD0-8777-E3681D1EBBA0}"/>
          </ac:spMkLst>
        </pc:spChg>
        <pc:spChg chg="mod">
          <ac:chgData name="Granö Anna" userId="a50b3b0e-1daf-4c22-886c-a5e083b43703" providerId="ADAL" clId="{37985B37-F39B-47B4-B748-F50CED8FA0DA}" dt="2025-04-16T09:04:04.655" v="62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Granö Anna" userId="a50b3b0e-1daf-4c22-886c-a5e083b43703" providerId="ADAL" clId="{37985B37-F39B-47B4-B748-F50CED8FA0DA}" dt="2025-04-16T09:03:59.600" v="58" actId="20577"/>
          <ac:spMkLst>
            <pc:docMk/>
            <pc:sldMk cId="711752635" sldId="452"/>
            <ac:spMk id="8" creationId="{E813F58C-C780-EB84-E9DC-197FFF85751B}"/>
          </ac:spMkLst>
        </pc:spChg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9" creationId="{EAEE6F6A-6205-1327-129C-E1B04FD0B53C}"/>
          </ac:spMkLst>
        </pc:spChg>
        <pc:spChg chg="mod">
          <ac:chgData name="Granö Anna" userId="a50b3b0e-1daf-4c22-886c-a5e083b43703" providerId="ADAL" clId="{37985B37-F39B-47B4-B748-F50CED8FA0DA}" dt="2025-04-16T09:03:52.511" v="52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Granö Anna" userId="a50b3b0e-1daf-4c22-886c-a5e083b43703" providerId="ADAL" clId="{37985B37-F39B-47B4-B748-F50CED8FA0DA}" dt="2025-04-16T09:03:40.304" v="44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Granö Anna" userId="a50b3b0e-1daf-4c22-886c-a5e083b43703" providerId="ADAL" clId="{37985B37-F39B-47B4-B748-F50CED8FA0DA}" dt="2025-04-16T09:04:27.200" v="76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Granö Anna" userId="a50b3b0e-1daf-4c22-886c-a5e083b43703" providerId="ADAL" clId="{37985B37-F39B-47B4-B748-F50CED8FA0DA}" dt="2025-04-16T09:06:32.880" v="154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Granö Anna" userId="a50b3b0e-1daf-4c22-886c-a5e083b43703" providerId="ADAL" clId="{37985B37-F39B-47B4-B748-F50CED8FA0DA}" dt="2025-04-16T09:04:09.380" v="66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Granö Anna" userId="a50b3b0e-1daf-4c22-886c-a5e083b43703" providerId="ADAL" clId="{37985B37-F39B-47B4-B748-F50CED8FA0DA}" dt="2025-04-16T09:04:16.143" v="70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Granö Anna" userId="a50b3b0e-1daf-4c22-886c-a5e083b43703" providerId="ADAL" clId="{37985B37-F39B-47B4-B748-F50CED8FA0DA}" dt="2025-04-16T09:04:21.680" v="74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Granö Anna" userId="a50b3b0e-1daf-4c22-886c-a5e083b43703" providerId="ADAL" clId="{37985B37-F39B-47B4-B748-F50CED8FA0DA}" dt="2025-04-16T09:03:46" v="48" actId="20577"/>
          <ac:spMkLst>
            <pc:docMk/>
            <pc:sldMk cId="711752635" sldId="452"/>
            <ac:spMk id="17" creationId="{DF3BAA92-15CD-634E-EE8B-B88EC1158307}"/>
          </ac:spMkLst>
        </pc:spChg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23" creationId="{A2B0C282-0498-4433-5000-FCADF20B417A}"/>
          </ac:spMkLst>
        </pc:spChg>
        <pc:spChg chg="mod">
          <ac:chgData name="Granö Anna" userId="a50b3b0e-1daf-4c22-886c-a5e083b43703" providerId="ADAL" clId="{37985B37-F39B-47B4-B748-F50CED8FA0DA}" dt="2025-05-12T06:47:44.011" v="1560"/>
          <ac:spMkLst>
            <pc:docMk/>
            <pc:sldMk cId="711752635" sldId="452"/>
            <ac:spMk id="34" creationId="{CE4BFE74-3FAD-2A25-0905-8270DB25940B}"/>
          </ac:spMkLst>
        </pc:spChg>
        <pc:spChg chg="mod ord topLvl">
          <ac:chgData name="Granö Anna" userId="a50b3b0e-1daf-4c22-886c-a5e083b43703" providerId="ADAL" clId="{37985B37-F39B-47B4-B748-F50CED8FA0DA}" dt="2025-05-12T06:49:53.145" v="1588" actId="13244"/>
          <ac:spMkLst>
            <pc:docMk/>
            <pc:sldMk cId="711752635" sldId="452"/>
            <ac:spMk id="42" creationId="{0706DBC3-1720-ED54-22BA-B1F4EEB6F04B}"/>
          </ac:spMkLst>
        </pc:spChg>
        <pc:grpChg chg="add del mod ord">
          <ac:chgData name="Granö Anna" userId="a50b3b0e-1daf-4c22-886c-a5e083b43703" providerId="ADAL" clId="{37985B37-F39B-47B4-B748-F50CED8FA0DA}" dt="2025-05-12T06:48:23.345" v="1568" actId="478"/>
          <ac:grpSpMkLst>
            <pc:docMk/>
            <pc:sldMk cId="711752635" sldId="452"/>
            <ac:grpSpMk id="27" creationId="{17E45186-62DC-53B6-D2A6-A72229D5B096}"/>
          </ac:grpSpMkLst>
        </pc:grpChg>
        <pc:grpChg chg="mod">
          <ac:chgData name="Granö Anna" userId="a50b3b0e-1daf-4c22-886c-a5e083b43703" providerId="ADAL" clId="{37985B37-F39B-47B4-B748-F50CED8FA0DA}" dt="2025-05-12T06:47:44.011" v="1560"/>
          <ac:grpSpMkLst>
            <pc:docMk/>
            <pc:sldMk cId="711752635" sldId="452"/>
            <ac:grpSpMk id="29" creationId="{5307AD6B-E9AD-2AA5-A5C0-5421673ED854}"/>
          </ac:grpSpMkLst>
        </pc:grpChg>
        <pc:grpChg chg="add del mod ord">
          <ac:chgData name="Granö Anna" userId="a50b3b0e-1daf-4c22-886c-a5e083b43703" providerId="ADAL" clId="{37985B37-F39B-47B4-B748-F50CED8FA0DA}" dt="2025-05-12T06:48:52.658" v="1575" actId="478"/>
          <ac:grpSpMkLst>
            <pc:docMk/>
            <pc:sldMk cId="711752635" sldId="452"/>
            <ac:grpSpMk id="38" creationId="{B8711265-C436-7BD4-23CA-EA6EC969D361}"/>
          </ac:grpSpMkLst>
        </pc:grpChg>
        <pc:grpChg chg="del mod topLvl">
          <ac:chgData name="Granö Anna" userId="a50b3b0e-1daf-4c22-886c-a5e083b43703" providerId="ADAL" clId="{37985B37-F39B-47B4-B748-F50CED8FA0DA}" dt="2025-05-12T06:49:15.656" v="1577" actId="165"/>
          <ac:grpSpMkLst>
            <pc:docMk/>
            <pc:sldMk cId="711752635" sldId="452"/>
            <ac:grpSpMk id="39" creationId="{26F803A1-9E13-8FCE-7446-822015B97C1A}"/>
          </ac:grpSpMkLst>
        </pc:grpChg>
        <pc:graphicFrameChg chg="del">
          <ac:chgData name="Granö Anna" userId="a50b3b0e-1daf-4c22-886c-a5e083b43703" providerId="ADAL" clId="{37985B37-F39B-47B4-B748-F50CED8FA0DA}" dt="2025-05-12T06:47:33.191" v="1558" actId="478"/>
          <ac:graphicFrameMkLst>
            <pc:docMk/>
            <pc:sldMk cId="711752635" sldId="452"/>
            <ac:graphicFrameMk id="7" creationId="{0CC9218F-8660-477B-873D-EE79BEA819E8}"/>
          </ac:graphicFrameMkLst>
        </pc:graphicFrameChg>
        <pc:picChg chg="mod ord">
          <ac:chgData name="Granö Anna" userId="a50b3b0e-1daf-4c22-886c-a5e083b43703" providerId="ADAL" clId="{37985B37-F39B-47B4-B748-F50CED8FA0DA}" dt="2025-05-12T06:48:04.832" v="1564" actId="167"/>
          <ac:picMkLst>
            <pc:docMk/>
            <pc:sldMk cId="711752635" sldId="452"/>
            <ac:picMk id="33" creationId="{E7AEE791-B194-222E-D8F9-707FC47E618F}"/>
          </ac:picMkLst>
        </pc:picChg>
        <pc:picChg chg="mod ord topLvl">
          <ac:chgData name="Granö Anna" userId="a50b3b0e-1daf-4c22-886c-a5e083b43703" providerId="ADAL" clId="{37985B37-F39B-47B4-B748-F50CED8FA0DA}" dt="2025-05-12T06:49:44.192" v="1587" actId="962"/>
          <ac:picMkLst>
            <pc:docMk/>
            <pc:sldMk cId="711752635" sldId="452"/>
            <ac:picMk id="41" creationId="{D28A30E7-9420-47A8-625E-D953C17A0156}"/>
          </ac:picMkLst>
        </pc:picChg>
        <pc:cxnChg chg="add mod ord">
          <ac:chgData name="Granö Anna" userId="a50b3b0e-1daf-4c22-886c-a5e083b43703" providerId="ADAL" clId="{37985B37-F39B-47B4-B748-F50CED8FA0DA}" dt="2025-05-12T06:49:58.095" v="1589" actId="13244"/>
          <ac:cxnSpMkLst>
            <pc:docMk/>
            <pc:sldMk cId="711752635" sldId="452"/>
            <ac:cxnSpMk id="25" creationId="{6C592C22-7AD6-C091-3058-35A3E2FDE32B}"/>
          </ac:cxnSpMkLst>
        </pc:cxnChg>
        <pc:cxnChg chg="mod">
          <ac:chgData name="Granö Anna" userId="a50b3b0e-1daf-4c22-886c-a5e083b43703" providerId="ADAL" clId="{37985B37-F39B-47B4-B748-F50CED8FA0DA}" dt="2025-05-12T06:47:50.698" v="1561" actId="14100"/>
          <ac:cxnSpMkLst>
            <pc:docMk/>
            <pc:sldMk cId="711752635" sldId="452"/>
            <ac:cxnSpMk id="31" creationId="{F395B343-39BB-18F8-BA17-B058380A44AE}"/>
          </ac:cxnSpMkLst>
        </pc:cxnChg>
        <pc:cxnChg chg="del mod topLvl">
          <ac:chgData name="Granö Anna" userId="a50b3b0e-1daf-4c22-886c-a5e083b43703" providerId="ADAL" clId="{37985B37-F39B-47B4-B748-F50CED8FA0DA}" dt="2025-05-12T06:48:52.658" v="1575" actId="478"/>
          <ac:cxnSpMkLst>
            <pc:docMk/>
            <pc:sldMk cId="711752635" sldId="452"/>
            <ac:cxnSpMk id="40" creationId="{A717208C-FE93-69F3-DC94-FE7FD320C963}"/>
          </ac:cxnSpMkLst>
        </pc:cxnChg>
      </pc:sldChg>
      <pc:sldChg chg="addSp delSp modSp mod">
        <pc:chgData name="Granö Anna" userId="a50b3b0e-1daf-4c22-886c-a5e083b43703" providerId="ADAL" clId="{37985B37-F39B-47B4-B748-F50CED8FA0DA}" dt="2025-04-24T09:55:08.256" v="1551" actId="962"/>
        <pc:sldMkLst>
          <pc:docMk/>
          <pc:sldMk cId="550267891" sldId="562"/>
        </pc:sldMkLst>
        <pc:spChg chg="mod">
          <ac:chgData name="Granö Anna" userId="a50b3b0e-1daf-4c22-886c-a5e083b43703" providerId="ADAL" clId="{37985B37-F39B-47B4-B748-F50CED8FA0DA}" dt="2025-04-17T07:14:30.265" v="1175" actId="20577"/>
          <ac:spMkLst>
            <pc:docMk/>
            <pc:sldMk cId="550267891" sldId="562"/>
            <ac:spMk id="2" creationId="{C902D604-4B15-77B4-DAFB-005465C73B81}"/>
          </ac:spMkLst>
        </pc:spChg>
        <pc:spChg chg="del">
          <ac:chgData name="Granö Anna" userId="a50b3b0e-1daf-4c22-886c-a5e083b43703" providerId="ADAL" clId="{37985B37-F39B-47B4-B748-F50CED8FA0DA}" dt="2025-04-16T09:13:54.206" v="255" actId="478"/>
          <ac:spMkLst>
            <pc:docMk/>
            <pc:sldMk cId="550267891" sldId="562"/>
            <ac:spMk id="3" creationId="{BABB2387-2008-57CC-BB4A-9597C1A90501}"/>
          </ac:spMkLst>
        </pc:spChg>
        <pc:spChg chg="add mod ord">
          <ac:chgData name="Granö Anna" userId="a50b3b0e-1daf-4c22-886c-a5e083b43703" providerId="ADAL" clId="{37985B37-F39B-47B4-B748-F50CED8FA0DA}" dt="2025-04-17T07:19:24.369" v="1305" actId="34135"/>
          <ac:spMkLst>
            <pc:docMk/>
            <pc:sldMk cId="550267891" sldId="562"/>
            <ac:spMk id="4" creationId="{2C75C9CB-1492-C4D5-76B8-8C538893B828}"/>
          </ac:spMkLst>
        </pc:spChg>
        <pc:spChg chg="del">
          <ac:chgData name="Granö Anna" userId="a50b3b0e-1daf-4c22-886c-a5e083b43703" providerId="ADAL" clId="{37985B37-F39B-47B4-B748-F50CED8FA0DA}" dt="2025-04-16T09:13:54.206" v="255" actId="478"/>
          <ac:spMkLst>
            <pc:docMk/>
            <pc:sldMk cId="550267891" sldId="562"/>
            <ac:spMk id="4" creationId="{A5EE4A30-4B57-7112-9FB1-16FA454C9634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5" creationId="{2E2388DC-F395-3345-22DD-6334E7FB099F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6" creationId="{A5BD0A43-461C-CEE9-EF08-E4B34E74ECEB}"/>
          </ac:spMkLst>
        </pc:spChg>
        <pc:spChg chg="mod ord">
          <ac:chgData name="Granö Anna" userId="a50b3b0e-1daf-4c22-886c-a5e083b43703" providerId="ADAL" clId="{37985B37-F39B-47B4-B748-F50CED8FA0DA}" dt="2025-04-17T07:21:55.018" v="1531" actId="13244"/>
          <ac:spMkLst>
            <pc:docMk/>
            <pc:sldMk cId="550267891" sldId="562"/>
            <ac:spMk id="8" creationId="{F1B8EDDC-940B-BD35-84A1-1163B3466DE2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9" creationId="{6293015D-D1AE-6165-00F6-D490CA772E38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10" creationId="{DAC808CD-48EC-E844-D2DD-5C1903E242DF}"/>
          </ac:spMkLst>
        </pc:spChg>
        <pc:graphicFrameChg chg="add mod modGraphic">
          <ac:chgData name="Granö Anna" userId="a50b3b0e-1daf-4c22-886c-a5e083b43703" providerId="ADAL" clId="{37985B37-F39B-47B4-B748-F50CED8FA0DA}" dt="2025-04-24T09:55:08.256" v="1551" actId="962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  <pc:sldChg chg="addSp delSp modSp mod">
        <pc:chgData name="Granö Anna" userId="a50b3b0e-1daf-4c22-886c-a5e083b43703" providerId="ADAL" clId="{37985B37-F39B-47B4-B748-F50CED8FA0DA}" dt="2025-04-24T09:55:45.060" v="1552" actId="13244"/>
        <pc:sldMkLst>
          <pc:docMk/>
          <pc:sldMk cId="1658591148" sldId="563"/>
        </pc:sldMkLst>
        <pc:spChg chg="del">
          <ac:chgData name="Granö Anna" userId="a50b3b0e-1daf-4c22-886c-a5e083b43703" providerId="ADAL" clId="{37985B37-F39B-47B4-B748-F50CED8FA0DA}" dt="2025-04-16T09:09:29.941" v="214" actId="478"/>
          <ac:spMkLst>
            <pc:docMk/>
            <pc:sldMk cId="1658591148" sldId="563"/>
            <ac:spMk id="3" creationId="{79652E28-B745-3928-E8F9-571AF58C9657}"/>
          </ac:spMkLst>
        </pc:spChg>
        <pc:spChg chg="del">
          <ac:chgData name="Granö Anna" userId="a50b3b0e-1daf-4c22-886c-a5e083b43703" providerId="ADAL" clId="{37985B37-F39B-47B4-B748-F50CED8FA0DA}" dt="2025-04-16T09:09:29.941" v="214" actId="478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Granö Anna" userId="a50b3b0e-1daf-4c22-886c-a5e083b43703" providerId="ADAL" clId="{37985B37-F39B-47B4-B748-F50CED8FA0DA}" dt="2025-04-16T09:09:04.703" v="211" actId="1076"/>
          <ac:spMkLst>
            <pc:docMk/>
            <pc:sldMk cId="1658591148" sldId="563"/>
            <ac:spMk id="7" creationId="{9AC55BA9-B16F-4E98-4E91-02B5932E6BEF}"/>
          </ac:spMkLst>
        </pc:spChg>
        <pc:spChg chg="mod ord">
          <ac:chgData name="Granö Anna" userId="a50b3b0e-1daf-4c22-886c-a5e083b43703" providerId="ADAL" clId="{37985B37-F39B-47B4-B748-F50CED8FA0DA}" dt="2025-04-24T09:55:45.060" v="1552" actId="13244"/>
          <ac:spMkLst>
            <pc:docMk/>
            <pc:sldMk cId="1658591148" sldId="563"/>
            <ac:spMk id="9" creationId="{652443FC-DDA6-18FA-E840-3D9B20FDFE4F}"/>
          </ac:spMkLst>
        </pc:spChg>
        <pc:spChg chg="del">
          <ac:chgData name="Granö Anna" userId="a50b3b0e-1daf-4c22-886c-a5e083b43703" providerId="ADAL" clId="{37985B37-F39B-47B4-B748-F50CED8FA0DA}" dt="2025-04-16T09:09:48.477" v="220" actId="478"/>
          <ac:spMkLst>
            <pc:docMk/>
            <pc:sldMk cId="1658591148" sldId="563"/>
            <ac:spMk id="10" creationId="{15B7C989-185B-85F5-B8E3-0040D19F2F62}"/>
          </ac:spMkLst>
        </pc:spChg>
        <pc:spChg chg="mod">
          <ac:chgData name="Granö Anna" userId="a50b3b0e-1daf-4c22-886c-a5e083b43703" providerId="ADAL" clId="{37985B37-F39B-47B4-B748-F50CED8FA0DA}" dt="2025-04-16T09:07:52.147" v="165" actId="20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Granö Anna" userId="a50b3b0e-1daf-4c22-886c-a5e083b43703" providerId="ADAL" clId="{37985B37-F39B-47B4-B748-F50CED8FA0DA}" dt="2025-04-16T09:06:48.387" v="157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Granö Anna" userId="a50b3b0e-1daf-4c22-886c-a5e083b43703" providerId="ADAL" clId="{37985B37-F39B-47B4-B748-F50CED8FA0DA}" dt="2025-04-16T09:09:12.560" v="213" actId="20577"/>
          <ac:spMkLst>
            <pc:docMk/>
            <pc:sldMk cId="1658591148" sldId="563"/>
            <ac:spMk id="35" creationId="{1452C5F8-1BEF-D999-6460-DAE3985EA160}"/>
          </ac:spMkLst>
        </pc:spChg>
        <pc:spChg chg="mod">
          <ac:chgData name="Granö Anna" userId="a50b3b0e-1daf-4c22-886c-a5e083b43703" providerId="ADAL" clId="{37985B37-F39B-47B4-B748-F50CED8FA0DA}" dt="2025-04-16T09:08:28.340" v="198" actId="20577"/>
          <ac:spMkLst>
            <pc:docMk/>
            <pc:sldMk cId="1658591148" sldId="563"/>
            <ac:spMk id="36" creationId="{69798DB4-4E15-99ED-6E26-2B64BC2BE357}"/>
          </ac:spMkLst>
        </pc:spChg>
        <pc:spChg chg="mod">
          <ac:chgData name="Granö Anna" userId="a50b3b0e-1daf-4c22-886c-a5e083b43703" providerId="ADAL" clId="{37985B37-F39B-47B4-B748-F50CED8FA0DA}" dt="2025-04-16T09:08:12.748" v="167" actId="207"/>
          <ac:spMkLst>
            <pc:docMk/>
            <pc:sldMk cId="1658591148" sldId="563"/>
            <ac:spMk id="40" creationId="{233BE2CB-1BD5-02F1-2A4E-9C3523AF8EDA}"/>
          </ac:spMkLst>
        </pc:spChg>
        <pc:graphicFrameChg chg="mod">
          <ac:chgData name="Granö Anna" userId="a50b3b0e-1daf-4c22-886c-a5e083b43703" providerId="ADAL" clId="{37985B37-F39B-47B4-B748-F50CED8FA0DA}" dt="2025-04-17T07:23:18.405" v="1543" actId="962"/>
          <ac:graphicFrameMkLst>
            <pc:docMk/>
            <pc:sldMk cId="1658591148" sldId="563"/>
            <ac:graphicFrameMk id="5" creationId="{00000000-0000-0000-0000-000000000000}"/>
          </ac:graphicFrameMkLst>
        </pc:graphicFrameChg>
        <pc:graphicFrameChg chg="add mod">
          <ac:chgData name="Granö Anna" userId="a50b3b0e-1daf-4c22-886c-a5e083b43703" providerId="ADAL" clId="{37985B37-F39B-47B4-B748-F50CED8FA0DA}" dt="2025-04-17T07:23:50.648" v="1544" actId="962"/>
          <ac:graphicFrameMkLst>
            <pc:docMk/>
            <pc:sldMk cId="1658591148" sldId="563"/>
            <ac:graphicFrameMk id="11" creationId="{7C55C4A0-3623-A88B-6FB4-A9A16BF015ED}"/>
          </ac:graphicFrameMkLst>
        </pc:graphicFrameChg>
      </pc:sldChg>
      <pc:sldChg chg="addSp modSp mod">
        <pc:chgData name="Granö Anna" userId="a50b3b0e-1daf-4c22-886c-a5e083b43703" providerId="ADAL" clId="{37985B37-F39B-47B4-B748-F50CED8FA0DA}" dt="2025-04-16T09:00:06.490" v="38" actId="207"/>
        <pc:sldMkLst>
          <pc:docMk/>
          <pc:sldMk cId="2238526492" sldId="579"/>
        </pc:sldMkLst>
        <pc:spChg chg="mod">
          <ac:chgData name="Granö Anna" userId="a50b3b0e-1daf-4c22-886c-a5e083b43703" providerId="ADAL" clId="{37985B37-F39B-47B4-B748-F50CED8FA0DA}" dt="2025-04-16T08:59:45.811" v="34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Granö Anna" userId="a50b3b0e-1daf-4c22-886c-a5e083b43703" providerId="ADAL" clId="{37985B37-F39B-47B4-B748-F50CED8FA0DA}" dt="2025-04-16T09:00:06.490" v="38" actId="207"/>
          <ac:spMkLst>
            <pc:docMk/>
            <pc:sldMk cId="2238526492" sldId="579"/>
            <ac:spMk id="7" creationId="{669E2315-12F2-68DA-4393-F0437FF5C331}"/>
          </ac:spMkLst>
        </pc:spChg>
        <pc:spChg chg="add">
          <ac:chgData name="Granö Anna" userId="a50b3b0e-1daf-4c22-886c-a5e083b43703" providerId="ADAL" clId="{37985B37-F39B-47B4-B748-F50CED8FA0DA}" dt="2025-04-16T08:58:55.911" v="23" actId="22"/>
          <ac:spMkLst>
            <pc:docMk/>
            <pc:sldMk cId="2238526492" sldId="579"/>
            <ac:spMk id="8" creationId="{B1F6FF80-19B9-BA4F-5256-8B365565EE5D}"/>
          </ac:spMkLst>
        </pc:spChg>
        <pc:spChg chg="mod">
          <ac:chgData name="Granö Anna" userId="a50b3b0e-1daf-4c22-886c-a5e083b43703" providerId="ADAL" clId="{37985B37-F39B-47B4-B748-F50CED8FA0DA}" dt="2025-04-16T08:59:01.657" v="26" actId="207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Granö Anna" userId="a50b3b0e-1daf-4c22-886c-a5e083b43703" providerId="ADAL" clId="{37985B37-F39B-47B4-B748-F50CED8FA0DA}" dt="2025-04-16T08:59:55.405" v="36" actId="207"/>
          <ac:spMkLst>
            <pc:docMk/>
            <pc:sldMk cId="2238526492" sldId="579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37985B37-F39B-47B4-B748-F50CED8FA0DA}" dt="2025-05-12T06:51:34.678" v="1608" actId="13244"/>
        <pc:sldMkLst>
          <pc:docMk/>
          <pc:sldMk cId="1898354109" sldId="580"/>
        </pc:sldMkLst>
        <pc:spChg chg="add del mod">
          <ac:chgData name="Granö Anna" userId="a50b3b0e-1daf-4c22-886c-a5e083b43703" providerId="ADAL" clId="{37985B37-F39B-47B4-B748-F50CED8FA0DA}" dt="2025-05-12T06:51:16.930" v="1604" actId="478"/>
          <ac:spMkLst>
            <pc:docMk/>
            <pc:sldMk cId="1898354109" sldId="580"/>
            <ac:spMk id="3" creationId="{4F7CC05E-D4D4-7A5C-B970-18321107798C}"/>
          </ac:spMkLst>
        </pc:spChg>
        <pc:spChg chg="mod">
          <ac:chgData name="Granö Anna" userId="a50b3b0e-1daf-4c22-886c-a5e083b43703" providerId="ADAL" clId="{37985B37-F39B-47B4-B748-F50CED8FA0DA}" dt="2025-04-16T08:57:56.276" v="10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Granö Anna" userId="a50b3b0e-1daf-4c22-886c-a5e083b43703" providerId="ADAL" clId="{37985B37-F39B-47B4-B748-F50CED8FA0DA}" dt="2025-04-16T08:58:40.356" v="22" actId="20577"/>
          <ac:spMkLst>
            <pc:docMk/>
            <pc:sldMk cId="1898354109" sldId="580"/>
            <ac:spMk id="9" creationId="{C2510217-0C8D-2E97-58A5-04DBA954B1AA}"/>
          </ac:spMkLst>
        </pc:spChg>
        <pc:spChg chg="mod ord">
          <ac:chgData name="Granö Anna" userId="a50b3b0e-1daf-4c22-886c-a5e083b43703" providerId="ADAL" clId="{37985B37-F39B-47B4-B748-F50CED8FA0DA}" dt="2025-05-12T06:51:13.905" v="1603" actId="13244"/>
          <ac:spMkLst>
            <pc:docMk/>
            <pc:sldMk cId="1898354109" sldId="580"/>
            <ac:spMk id="11" creationId="{0C6C33A5-345B-5CC9-4D47-71B591630B52}"/>
          </ac:spMkLst>
        </pc:spChg>
        <pc:spChg chg="mod topLvl">
          <ac:chgData name="Granö Anna" userId="a50b3b0e-1daf-4c22-886c-a5e083b43703" providerId="ADAL" clId="{37985B37-F39B-47B4-B748-F50CED8FA0DA}" dt="2025-05-12T06:51:27.837" v="1606" actId="962"/>
          <ac:spMkLst>
            <pc:docMk/>
            <pc:sldMk cId="1898354109" sldId="580"/>
            <ac:spMk id="13" creationId="{94538DC7-D202-3942-4533-B9FDFFC0CE58}"/>
          </ac:spMkLst>
        </pc:spChg>
        <pc:spChg chg="mod">
          <ac:chgData name="Granö Anna" userId="a50b3b0e-1daf-4c22-886c-a5e083b43703" providerId="ADAL" clId="{37985B37-F39B-47B4-B748-F50CED8FA0DA}" dt="2025-04-16T08:57:51.444" v="5" actId="403"/>
          <ac:spMkLst>
            <pc:docMk/>
            <pc:sldMk cId="1898354109" sldId="580"/>
            <ac:spMk id="19" creationId="{1CE3ECC4-2766-0EF7-1123-7E6207D264DE}"/>
          </ac:spMkLst>
        </pc:spChg>
        <pc:spChg chg="mod ord">
          <ac:chgData name="Granö Anna" userId="a50b3b0e-1daf-4c22-886c-a5e083b43703" providerId="ADAL" clId="{37985B37-F39B-47B4-B748-F50CED8FA0DA}" dt="2025-05-12T06:51:08.817" v="1602" actId="13244"/>
          <ac:spMkLst>
            <pc:docMk/>
            <pc:sldMk cId="1898354109" sldId="580"/>
            <ac:spMk id="40" creationId="{233BE2CB-1BD5-02F1-2A4E-9C3523AF8EDA}"/>
          </ac:spMkLst>
        </pc:spChg>
        <pc:grpChg chg="add del mod ord">
          <ac:chgData name="Granö Anna" userId="a50b3b0e-1daf-4c22-886c-a5e083b43703" providerId="ADAL" clId="{37985B37-F39B-47B4-B748-F50CED8FA0DA}" dt="2025-05-12T06:50:54.992" v="1600" actId="478"/>
          <ac:grpSpMkLst>
            <pc:docMk/>
            <pc:sldMk cId="1898354109" sldId="580"/>
            <ac:grpSpMk id="5" creationId="{CCA2FEAC-FC9E-4F91-4E84-05A3F2FAD296}"/>
          </ac:grpSpMkLst>
        </pc:grpChg>
        <pc:grpChg chg="del mod topLvl">
          <ac:chgData name="Granö Anna" userId="a50b3b0e-1daf-4c22-886c-a5e083b43703" providerId="ADAL" clId="{37985B37-F39B-47B4-B748-F50CED8FA0DA}" dt="2025-05-12T06:51:24.827" v="1605" actId="165"/>
          <ac:grpSpMkLst>
            <pc:docMk/>
            <pc:sldMk cId="1898354109" sldId="580"/>
            <ac:grpSpMk id="7" creationId="{D25FC434-2972-4F24-62CD-2B9C2009FF6E}"/>
          </ac:grpSpMkLst>
        </pc:grpChg>
        <pc:graphicFrameChg chg="del">
          <ac:chgData name="Granö Anna" userId="a50b3b0e-1daf-4c22-886c-a5e083b43703" providerId="ADAL" clId="{37985B37-F39B-47B4-B748-F50CED8FA0DA}" dt="2025-05-12T06:50:14.294" v="1590" actId="478"/>
          <ac:graphicFrameMkLst>
            <pc:docMk/>
            <pc:sldMk cId="1898354109" sldId="580"/>
            <ac:graphicFrameMk id="10" creationId="{292B54FF-E35A-600C-6300-EF72DE5CE00E}"/>
          </ac:graphicFrameMkLst>
        </pc:graphicFrameChg>
        <pc:picChg chg="mod topLvl">
          <ac:chgData name="Granö Anna" userId="a50b3b0e-1daf-4c22-886c-a5e083b43703" providerId="ADAL" clId="{37985B37-F39B-47B4-B748-F50CED8FA0DA}" dt="2025-05-12T06:51:29.105" v="1607" actId="962"/>
          <ac:picMkLst>
            <pc:docMk/>
            <pc:sldMk cId="1898354109" sldId="580"/>
            <ac:picMk id="12" creationId="{0ED3203B-D586-766F-E6A7-58FE1553309C}"/>
          </ac:picMkLst>
        </pc:picChg>
        <pc:cxnChg chg="add mod ord">
          <ac:chgData name="Granö Anna" userId="a50b3b0e-1daf-4c22-886c-a5e083b43703" providerId="ADAL" clId="{37985B37-F39B-47B4-B748-F50CED8FA0DA}" dt="2025-05-12T06:51:34.678" v="1608" actId="13244"/>
          <ac:cxnSpMkLst>
            <pc:docMk/>
            <pc:sldMk cId="1898354109" sldId="580"/>
            <ac:cxnSpMk id="4" creationId="{4451B50E-0FF5-0267-6CE7-FCE1AFD7510F}"/>
          </ac:cxnSpMkLst>
        </pc:cxnChg>
        <pc:cxnChg chg="del mod topLvl">
          <ac:chgData name="Granö Anna" userId="a50b3b0e-1daf-4c22-886c-a5e083b43703" providerId="ADAL" clId="{37985B37-F39B-47B4-B748-F50CED8FA0DA}" dt="2025-05-12T06:50:54.992" v="1600" actId="478"/>
          <ac:cxnSpMkLst>
            <pc:docMk/>
            <pc:sldMk cId="1898354109" sldId="580"/>
            <ac:cxnSpMk id="8" creationId="{8AE5BE57-FF31-2EE6-0457-893F700F117F}"/>
          </ac:cxnSpMkLst>
        </pc:cxnChg>
      </pc:sldChg>
      <pc:sldChg chg="addSp modSp new mod">
        <pc:chgData name="Granö Anna" userId="a50b3b0e-1daf-4c22-886c-a5e083b43703" providerId="ADAL" clId="{37985B37-F39B-47B4-B748-F50CED8FA0DA}" dt="2025-04-17T07:40:57.721" v="1546" actId="962"/>
        <pc:sldMkLst>
          <pc:docMk/>
          <pc:sldMk cId="3408245067" sldId="581"/>
        </pc:sldMkLst>
        <pc:spChg chg="mod">
          <ac:chgData name="Granö Anna" userId="a50b3b0e-1daf-4c22-886c-a5e083b43703" providerId="ADAL" clId="{37985B37-F39B-47B4-B748-F50CED8FA0DA}" dt="2025-04-17T07:14:52.518" v="1223" actId="14100"/>
          <ac:spMkLst>
            <pc:docMk/>
            <pc:sldMk cId="3408245067" sldId="581"/>
            <ac:spMk id="2" creationId="{B31536D1-B66D-0C37-595A-9BF52C8E2756}"/>
          </ac:spMkLst>
        </pc:spChg>
        <pc:spChg chg="add mod">
          <ac:chgData name="Granö Anna" userId="a50b3b0e-1daf-4c22-886c-a5e083b43703" providerId="ADAL" clId="{37985B37-F39B-47B4-B748-F50CED8FA0DA}" dt="2025-04-17T07:19:55.948" v="1310" actId="1076"/>
          <ac:spMkLst>
            <pc:docMk/>
            <pc:sldMk cId="3408245067" sldId="581"/>
            <ac:spMk id="5" creationId="{B5E46B1B-37E7-F5DB-74CB-DF1B2DBDC5FC}"/>
          </ac:spMkLst>
        </pc:spChg>
        <pc:spChg chg="add mod">
          <ac:chgData name="Granö Anna" userId="a50b3b0e-1daf-4c22-886c-a5e083b43703" providerId="ADAL" clId="{37985B37-F39B-47B4-B748-F50CED8FA0DA}" dt="2025-04-17T07:20:03.676" v="1312" actId="34135"/>
          <ac:spMkLst>
            <pc:docMk/>
            <pc:sldMk cId="3408245067" sldId="581"/>
            <ac:spMk id="6" creationId="{B15FDF90-24A6-3CB0-80FA-91DA398AB155}"/>
          </ac:spMkLst>
        </pc:spChg>
        <pc:graphicFrameChg chg="add mod modGraphic">
          <ac:chgData name="Granö Anna" userId="a50b3b0e-1daf-4c22-886c-a5e083b43703" providerId="ADAL" clId="{37985B37-F39B-47B4-B748-F50CED8FA0DA}" dt="2025-04-17T07:21:06.963" v="1314" actId="962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add mod modGraphic">
          <ac:chgData name="Granö Anna" userId="a50b3b0e-1daf-4c22-886c-a5e083b43703" providerId="ADAL" clId="{37985B37-F39B-47B4-B748-F50CED8FA0DA}" dt="2025-04-17T07:40:57.721" v="1546" actId="962"/>
          <ac:graphicFrameMkLst>
            <pc:docMk/>
            <pc:sldMk cId="3408245067" sldId="581"/>
            <ac:graphicFrameMk id="4" creationId="{8117868E-BE0F-07DE-AEAB-9693C56079A9}"/>
          </ac:graphicFrameMkLst>
        </pc:graphicFrameChg>
      </pc:sldChg>
      <pc:sldMasterChg chg="modSldLayout">
        <pc:chgData name="Granö Anna" userId="a50b3b0e-1daf-4c22-886c-a5e083b43703" providerId="ADAL" clId="{37985B37-F39B-47B4-B748-F50CED8FA0DA}" dt="2025-04-16T09:09:35.165" v="215" actId="478"/>
        <pc:sldMasterMkLst>
          <pc:docMk/>
          <pc:sldMasterMk cId="3175496899" sldId="2147483710"/>
        </pc:sldMasterMkLst>
        <pc:sldLayoutChg chg="delSp mod">
          <pc:chgData name="Granö Anna" userId="a50b3b0e-1daf-4c22-886c-a5e083b43703" providerId="ADAL" clId="{37985B37-F39B-47B4-B748-F50CED8FA0DA}" dt="2025-04-16T09:09:35.165" v="215" actId="478"/>
          <pc:sldLayoutMkLst>
            <pc:docMk/>
            <pc:sldMasterMk cId="3175496899" sldId="2147483710"/>
            <pc:sldLayoutMk cId="521193690" sldId="2147483729"/>
          </pc:sldLayoutMkLst>
          <pc:cxnChg chg="del">
            <ac:chgData name="Granö Anna" userId="a50b3b0e-1daf-4c22-886c-a5e083b43703" providerId="ADAL" clId="{37985B37-F39B-47B4-B748-F50CED8FA0DA}" dt="2025-04-16T09:09:35.165" v="215" actId="478"/>
            <ac:cxnSpMkLst>
              <pc:docMk/>
              <pc:sldMasterMk cId="3175496899" sldId="2147483710"/>
              <pc:sldLayoutMk cId="521193690" sldId="2147483729"/>
              <ac:cxnSpMk id="20" creationId="{9ACC7CAA-3A95-8BEA-AD51-82BA742430DF}"/>
            </ac:cxnSpMkLst>
          </pc:cxnChg>
        </pc:sldLayoutChg>
      </pc:sldMasterChg>
    </pc:docChg>
  </pc:docChgLst>
  <pc:docChgLst>
    <pc:chgData name="Granö Anna" userId="a50b3b0e-1daf-4c22-886c-a5e083b43703" providerId="ADAL" clId="{7B9CEC5E-E163-4A8A-A55E-B7C21E99D9CC}"/>
    <pc:docChg chg="undo custSel modSld modMainMaster">
      <pc:chgData name="Granö Anna" userId="a50b3b0e-1daf-4c22-886c-a5e083b43703" providerId="ADAL" clId="{7B9CEC5E-E163-4A8A-A55E-B7C21E99D9CC}" dt="2025-04-15T08:29:00.557" v="1009" actId="20577"/>
      <pc:docMkLst>
        <pc:docMk/>
      </pc:docMkLst>
      <pc:sldChg chg="modSp mod">
        <pc:chgData name="Granö Anna" userId="a50b3b0e-1daf-4c22-886c-a5e083b43703" providerId="ADAL" clId="{7B9CEC5E-E163-4A8A-A55E-B7C21E99D9CC}" dt="2025-04-15T08:16:47.777" v="757"/>
        <pc:sldMkLst>
          <pc:docMk/>
          <pc:sldMk cId="3176692888" sldId="335"/>
        </pc:sldMkLst>
        <pc:spChg chg="mod">
          <ac:chgData name="Granö Anna" userId="a50b3b0e-1daf-4c22-886c-a5e083b43703" providerId="ADAL" clId="{7B9CEC5E-E163-4A8A-A55E-B7C21E99D9CC}" dt="2025-04-15T08:16:47.777" v="757"/>
          <ac:spMkLst>
            <pc:docMk/>
            <pc:sldMk cId="3176692888" sldId="335"/>
            <ac:spMk id="3" creationId="{CE2751FD-BF62-47E2-835B-FEDE70EA777A}"/>
          </ac:spMkLst>
        </pc:spChg>
      </pc:sldChg>
      <pc:sldChg chg="delSp modSp mod">
        <pc:chgData name="Granö Anna" userId="a50b3b0e-1daf-4c22-886c-a5e083b43703" providerId="ADAL" clId="{7B9CEC5E-E163-4A8A-A55E-B7C21E99D9CC}" dt="2025-04-15T08:25:38.352" v="955" actId="20577"/>
        <pc:sldMkLst>
          <pc:docMk/>
          <pc:sldMk cId="711752635" sldId="452"/>
        </pc:sldMkLst>
        <pc:spChg chg="mod">
          <ac:chgData name="Granö Anna" userId="a50b3b0e-1daf-4c22-886c-a5e083b43703" providerId="ADAL" clId="{7B9CEC5E-E163-4A8A-A55E-B7C21E99D9CC}" dt="2025-04-15T08:24:36.241" v="928" actId="20577"/>
          <ac:spMkLst>
            <pc:docMk/>
            <pc:sldMk cId="711752635" sldId="452"/>
            <ac:spMk id="4" creationId="{88AD95C6-BCA0-C11E-FFBC-ADDBE23D28ED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5" creationId="{6EB7A05C-2C4D-C2AF-9E93-7DC0CF2BE7B7}"/>
          </ac:spMkLst>
        </pc:spChg>
        <pc:spChg chg="mod">
          <ac:chgData name="Granö Anna" userId="a50b3b0e-1daf-4c22-886c-a5e083b43703" providerId="ADAL" clId="{7B9CEC5E-E163-4A8A-A55E-B7C21E99D9CC}" dt="2025-04-15T08:25:16.077" v="936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Granö Anna" userId="a50b3b0e-1daf-4c22-886c-a5e083b43703" providerId="ADAL" clId="{7B9CEC5E-E163-4A8A-A55E-B7C21E99D9CC}" dt="2025-04-15T08:25:18.925" v="938" actId="20577"/>
          <ac:spMkLst>
            <pc:docMk/>
            <pc:sldMk cId="711752635" sldId="452"/>
            <ac:spMk id="8" creationId="{E813F58C-C780-EB84-E9DC-197FFF85751B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Granö Anna" userId="a50b3b0e-1daf-4c22-886c-a5e083b43703" providerId="ADAL" clId="{7B9CEC5E-E163-4A8A-A55E-B7C21E99D9CC}" dt="2025-04-15T08:25:22.564" v="940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Granö Anna" userId="a50b3b0e-1daf-4c22-886c-a5e083b43703" providerId="ADAL" clId="{7B9CEC5E-E163-4A8A-A55E-B7C21E99D9CC}" dt="2025-04-15T08:25:27.213" v="945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Granö Anna" userId="a50b3b0e-1daf-4c22-886c-a5e083b43703" providerId="ADAL" clId="{7B9CEC5E-E163-4A8A-A55E-B7C21E99D9CC}" dt="2025-04-15T08:24:46.653" v="930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Granö Anna" userId="a50b3b0e-1daf-4c22-886c-a5e083b43703" providerId="ADAL" clId="{7B9CEC5E-E163-4A8A-A55E-B7C21E99D9CC}" dt="2025-04-15T07:00:27.943" v="531" actId="20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Granö Anna" userId="a50b3b0e-1daf-4c22-886c-a5e083b43703" providerId="ADAL" clId="{7B9CEC5E-E163-4A8A-A55E-B7C21E99D9CC}" dt="2025-04-15T08:25:38.352" v="955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Granö Anna" userId="a50b3b0e-1daf-4c22-886c-a5e083b43703" providerId="ADAL" clId="{7B9CEC5E-E163-4A8A-A55E-B7C21E99D9CC}" dt="2025-04-15T08:25:33.918" v="951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Granö Anna" userId="a50b3b0e-1daf-4c22-886c-a5e083b43703" providerId="ADAL" clId="{7B9CEC5E-E163-4A8A-A55E-B7C21E99D9CC}" dt="2025-04-15T08:25:31.668" v="949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Granö Anna" userId="a50b3b0e-1daf-4c22-886c-a5e083b43703" providerId="ADAL" clId="{7B9CEC5E-E163-4A8A-A55E-B7C21E99D9CC}" dt="2025-04-15T08:25:29.924" v="947" actId="20577"/>
          <ac:spMkLst>
            <pc:docMk/>
            <pc:sldMk cId="711752635" sldId="452"/>
            <ac:spMk id="17" creationId="{DF3BAA92-15CD-634E-EE8B-B88EC1158307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25" creationId="{937910F3-3A93-2051-C0E5-362022F08C5D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27" creationId="{969C7632-2037-DC81-7947-77FA212BAD99}"/>
          </ac:spMkLst>
        </pc:spChg>
      </pc:sldChg>
      <pc:sldChg chg="addSp modSp mod">
        <pc:chgData name="Granö Anna" userId="a50b3b0e-1daf-4c22-886c-a5e083b43703" providerId="ADAL" clId="{7B9CEC5E-E163-4A8A-A55E-B7C21E99D9CC}" dt="2025-04-15T08:21:29.704" v="860" actId="1076"/>
        <pc:sldMkLst>
          <pc:docMk/>
          <pc:sldMk cId="550267891" sldId="562"/>
        </pc:sldMkLst>
        <pc:spChg chg="mod">
          <ac:chgData name="Granö Anna" userId="a50b3b0e-1daf-4c22-886c-a5e083b43703" providerId="ADAL" clId="{7B9CEC5E-E163-4A8A-A55E-B7C21E99D9CC}" dt="2025-04-15T08:20:50.265" v="855" actId="14100"/>
          <ac:spMkLst>
            <pc:docMk/>
            <pc:sldMk cId="550267891" sldId="562"/>
            <ac:spMk id="3" creationId="{BABB2387-2008-57CC-BB4A-9597C1A90501}"/>
          </ac:spMkLst>
        </pc:spChg>
        <pc:spChg chg="add mod">
          <ac:chgData name="Granö Anna" userId="a50b3b0e-1daf-4c22-886c-a5e083b43703" providerId="ADAL" clId="{7B9CEC5E-E163-4A8A-A55E-B7C21E99D9CC}" dt="2025-04-15T08:21:29.704" v="860" actId="1076"/>
          <ac:spMkLst>
            <pc:docMk/>
            <pc:sldMk cId="550267891" sldId="562"/>
            <ac:spMk id="4" creationId="{A5EE4A30-4B57-7112-9FB1-16FA454C9634}"/>
          </ac:spMkLst>
        </pc:spChg>
        <pc:spChg chg="add 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5" creationId="{2E2388DC-F395-3345-22DD-6334E7FB099F}"/>
          </ac:spMkLst>
        </pc:spChg>
        <pc:spChg chg="add mod">
          <ac:chgData name="Granö Anna" userId="a50b3b0e-1daf-4c22-886c-a5e083b43703" providerId="ADAL" clId="{7B9CEC5E-E163-4A8A-A55E-B7C21E99D9CC}" dt="2025-04-15T08:21:29.704" v="860" actId="1076"/>
          <ac:spMkLst>
            <pc:docMk/>
            <pc:sldMk cId="550267891" sldId="562"/>
            <ac:spMk id="6" creationId="{A5BD0A43-461C-CEE9-EF08-E4B34E74ECEB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9" creationId="{6293015D-D1AE-6165-00F6-D490CA772E38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7B9CEC5E-E163-4A8A-A55E-B7C21E99D9CC}" dt="2025-04-15T08:24:09.212" v="926" actId="207"/>
        <pc:sldMkLst>
          <pc:docMk/>
          <pc:sldMk cId="1658591148" sldId="563"/>
        </pc:sldMkLst>
        <pc:spChg chg="mod">
          <ac:chgData name="Granö Anna" userId="a50b3b0e-1daf-4c22-886c-a5e083b43703" providerId="ADAL" clId="{7B9CEC5E-E163-4A8A-A55E-B7C21E99D9CC}" dt="2025-04-15T06:59:37.821" v="524" actId="20577"/>
          <ac:spMkLst>
            <pc:docMk/>
            <pc:sldMk cId="1658591148" sldId="563"/>
            <ac:spMk id="2" creationId="{00000000-0000-0000-0000-000000000000}"/>
          </ac:spMkLst>
        </pc:spChg>
        <pc:spChg chg="add 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3" creationId="{79652E28-B745-3928-E8F9-571AF58C9657}"/>
          </ac:spMkLst>
        </pc:spChg>
        <pc:spChg chg="add mod">
          <ac:chgData name="Granö Anna" userId="a50b3b0e-1daf-4c22-886c-a5e083b43703" providerId="ADAL" clId="{7B9CEC5E-E163-4A8A-A55E-B7C21E99D9CC}" dt="2025-04-15T08:23:17.884" v="901" actId="20577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Granö Anna" userId="a50b3b0e-1daf-4c22-886c-a5e083b43703" providerId="ADAL" clId="{7B9CEC5E-E163-4A8A-A55E-B7C21E99D9CC}" dt="2025-04-15T08:23:55.187" v="924" actId="255"/>
          <ac:spMkLst>
            <pc:docMk/>
            <pc:sldMk cId="1658591148" sldId="563"/>
            <ac:spMk id="7" creationId="{9AC55BA9-B16F-4E98-4E91-02B5932E6BEF}"/>
          </ac:spMkLst>
        </pc:spChg>
        <pc:spChg chg="del">
          <ac:chgData name="Granö Anna" userId="a50b3b0e-1daf-4c22-886c-a5e083b43703" providerId="ADAL" clId="{7B9CEC5E-E163-4A8A-A55E-B7C21E99D9CC}" dt="2025-04-15T06:53:08.289" v="271" actId="478"/>
          <ac:spMkLst>
            <pc:docMk/>
            <pc:sldMk cId="1658591148" sldId="563"/>
            <ac:spMk id="8" creationId="{4CD06B2D-953A-6960-8AC0-E93428B9458C}"/>
          </ac:spMkLst>
        </pc:spChg>
        <pc:spChg chg="add 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9" creationId="{652443FC-DDA6-18FA-E840-3D9B20FDFE4F}"/>
          </ac:spMkLst>
        </pc:spChg>
        <pc:spChg chg="add mod">
          <ac:chgData name="Granö Anna" userId="a50b3b0e-1daf-4c22-886c-a5e083b43703" providerId="ADAL" clId="{7B9CEC5E-E163-4A8A-A55E-B7C21E99D9CC}" dt="2025-04-15T08:23:24.141" v="903" actId="20577"/>
          <ac:spMkLst>
            <pc:docMk/>
            <pc:sldMk cId="1658591148" sldId="563"/>
            <ac:spMk id="10" creationId="{15B7C989-185B-85F5-B8E3-0040D19F2F62}"/>
          </ac:spMkLst>
        </pc:spChg>
        <pc:spChg chg="mod">
          <ac:chgData name="Granö Anna" userId="a50b3b0e-1daf-4c22-886c-a5e083b43703" providerId="ADAL" clId="{7B9CEC5E-E163-4A8A-A55E-B7C21E99D9CC}" dt="2025-04-15T08:23:09.529" v="899" actId="20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Granö Anna" userId="a50b3b0e-1daf-4c22-886c-a5e083b43703" providerId="ADAL" clId="{7B9CEC5E-E163-4A8A-A55E-B7C21E99D9CC}" dt="2025-04-15T08:21:50.556" v="863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34" creationId="{9C73870F-CF5C-763D-46FF-436B85E5F74E}"/>
          </ac:spMkLst>
        </pc:spChg>
        <pc:spChg chg="mod">
          <ac:chgData name="Granö Anna" userId="a50b3b0e-1daf-4c22-886c-a5e083b43703" providerId="ADAL" clId="{7B9CEC5E-E163-4A8A-A55E-B7C21E99D9CC}" dt="2025-04-15T08:23:28.596" v="905" actId="20577"/>
          <ac:spMkLst>
            <pc:docMk/>
            <pc:sldMk cId="1658591148" sldId="563"/>
            <ac:spMk id="35" creationId="{1452C5F8-1BEF-D999-6460-DAE3985EA160}"/>
          </ac:spMkLst>
        </pc:spChg>
        <pc:spChg chg="mod">
          <ac:chgData name="Granö Anna" userId="a50b3b0e-1daf-4c22-886c-a5e083b43703" providerId="ADAL" clId="{7B9CEC5E-E163-4A8A-A55E-B7C21E99D9CC}" dt="2025-04-15T06:58:53.083" v="516" actId="34135"/>
          <ac:spMkLst>
            <pc:docMk/>
            <pc:sldMk cId="1658591148" sldId="563"/>
            <ac:spMk id="36" creationId="{69798DB4-4E15-99ED-6E26-2B64BC2BE357}"/>
          </ac:spMkLst>
        </pc:spChg>
        <pc:spChg chg="mod">
          <ac:chgData name="Granö Anna" userId="a50b3b0e-1daf-4c22-886c-a5e083b43703" providerId="ADAL" clId="{7B9CEC5E-E163-4A8A-A55E-B7C21E99D9CC}" dt="2025-04-15T08:24:09.212" v="926" actId="207"/>
          <ac:spMkLst>
            <pc:docMk/>
            <pc:sldMk cId="1658591148" sldId="563"/>
            <ac:spMk id="40" creationId="{233BE2CB-1BD5-02F1-2A4E-9C3523AF8EDA}"/>
          </ac:spMkLst>
        </pc:spChg>
        <pc:graphicFrameChg chg="del">
          <ac:chgData name="Granö Anna" userId="a50b3b0e-1daf-4c22-886c-a5e083b43703" providerId="ADAL" clId="{7B9CEC5E-E163-4A8A-A55E-B7C21E99D9CC}" dt="2025-04-15T06:53:08.289" v="271" actId="478"/>
          <ac:graphicFrameMkLst>
            <pc:docMk/>
            <pc:sldMk cId="1658591148" sldId="563"/>
            <ac:graphicFrameMk id="4" creationId="{978D73C4-AB78-1551-1C4B-BAD539B0D377}"/>
          </ac:graphicFrameMkLst>
        </pc:graphicFrameChg>
        <pc:graphicFrameChg chg="mod">
          <ac:chgData name="Granö Anna" userId="a50b3b0e-1daf-4c22-886c-a5e083b43703" providerId="ADAL" clId="{7B9CEC5E-E163-4A8A-A55E-B7C21E99D9CC}" dt="2025-04-15T08:22:51.094" v="896" actId="962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  <pc:sldChg chg="modSp mod">
        <pc:chgData name="Granö Anna" userId="a50b3b0e-1daf-4c22-886c-a5e083b43703" providerId="ADAL" clId="{7B9CEC5E-E163-4A8A-A55E-B7C21E99D9CC}" dt="2025-04-15T08:27:34.052" v="981" actId="34135"/>
        <pc:sldMkLst>
          <pc:docMk/>
          <pc:sldMk cId="2238526492" sldId="579"/>
        </pc:sldMkLst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3" creationId="{BABB2387-2008-57CC-BB4A-9597C1A90501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Granö Anna" userId="a50b3b0e-1daf-4c22-886c-a5e083b43703" providerId="ADAL" clId="{7B9CEC5E-E163-4A8A-A55E-B7C21E99D9CC}" dt="2025-04-15T08:27:09.047" v="978" actId="1076"/>
          <ac:spMkLst>
            <pc:docMk/>
            <pc:sldMk cId="2238526492" sldId="579"/>
            <ac:spMk id="6" creationId="{FD3D0E33-C044-69BA-5072-E7EA05E13A9E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7B9CEC5E-E163-4A8A-A55E-B7C21E99D9CC}" dt="2025-04-15T08:29:00.557" v="1009" actId="20577"/>
        <pc:sldMkLst>
          <pc:docMk/>
          <pc:sldMk cId="1898354109" sldId="580"/>
        </pc:sldMkLst>
        <pc:spChg chg="add del mod">
          <ac:chgData name="Granö Anna" userId="a50b3b0e-1daf-4c22-886c-a5e083b43703" providerId="ADAL" clId="{7B9CEC5E-E163-4A8A-A55E-B7C21E99D9CC}" dt="2025-04-15T07:12:38.593" v="751" actId="478"/>
          <ac:spMkLst>
            <pc:docMk/>
            <pc:sldMk cId="1898354109" sldId="580"/>
            <ac:spMk id="3" creationId="{9A8E8863-0755-8129-434A-C38D10F85984}"/>
          </ac:spMkLst>
        </pc:spChg>
        <pc:spChg chg="mod">
          <ac:chgData name="Granö Anna" userId="a50b3b0e-1daf-4c22-886c-a5e083b43703" providerId="ADAL" clId="{7B9CEC5E-E163-4A8A-A55E-B7C21E99D9CC}" dt="2025-04-15T08:28:10.085" v="993" actId="5793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Granö Anna" userId="a50b3b0e-1daf-4c22-886c-a5e083b43703" providerId="ADAL" clId="{7B9CEC5E-E163-4A8A-A55E-B7C21E99D9CC}" dt="2025-04-15T08:27:48.504" v="984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Granö Anna" userId="a50b3b0e-1daf-4c22-886c-a5e083b43703" providerId="ADAL" clId="{7B9CEC5E-E163-4A8A-A55E-B7C21E99D9CC}" dt="2025-04-15T08:28:14.711" v="995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Granö Anna" userId="a50b3b0e-1daf-4c22-886c-a5e083b43703" providerId="ADAL" clId="{7B9CEC5E-E163-4A8A-A55E-B7C21E99D9CC}" dt="2025-04-15T08:27:42.333" v="983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Granö Anna" userId="a50b3b0e-1daf-4c22-886c-a5e083b43703" providerId="ADAL" clId="{7B9CEC5E-E163-4A8A-A55E-B7C21E99D9CC}" dt="2025-04-15T08:29:00.557" v="1009" actId="20577"/>
          <ac:spMkLst>
            <pc:docMk/>
            <pc:sldMk cId="1898354109" sldId="580"/>
            <ac:spMk id="40" creationId="{233BE2CB-1BD5-02F1-2A4E-9C3523AF8EDA}"/>
          </ac:spMkLst>
        </pc:spChg>
      </pc:sldChg>
      <pc:sldMasterChg chg="modSldLayout">
        <pc:chgData name="Granö Anna" userId="a50b3b0e-1daf-4c22-886c-a5e083b43703" providerId="ADAL" clId="{7B9CEC5E-E163-4A8A-A55E-B7C21E99D9CC}" dt="2025-04-15T07:12:43.720" v="752" actId="478"/>
        <pc:sldMasterMkLst>
          <pc:docMk/>
          <pc:sldMasterMk cId="3175496899" sldId="2147483710"/>
        </pc:sldMasterMkLst>
        <pc:sldLayoutChg chg="addSp modSp mod">
          <pc:chgData name="Granö Anna" userId="a50b3b0e-1daf-4c22-886c-a5e083b43703" providerId="ADAL" clId="{7B9CEC5E-E163-4A8A-A55E-B7C21E99D9CC}" dt="2025-04-15T06:55:04.991" v="299" actId="1076"/>
          <pc:sldLayoutMkLst>
            <pc:docMk/>
            <pc:sldMasterMk cId="3175496899" sldId="2147483710"/>
            <pc:sldLayoutMk cId="521193690" sldId="2147483729"/>
          </pc:sldLayoutMkLst>
          <pc:cxnChg chg="add mod">
            <ac:chgData name="Granö Anna" userId="a50b3b0e-1daf-4c22-886c-a5e083b43703" providerId="ADAL" clId="{7B9CEC5E-E163-4A8A-A55E-B7C21E99D9CC}" dt="2025-04-15T06:54:27.287" v="282" actId="1076"/>
            <ac:cxnSpMkLst>
              <pc:docMk/>
              <pc:sldMasterMk cId="3175496899" sldId="2147483710"/>
              <pc:sldLayoutMk cId="521193690" sldId="2147483729"/>
              <ac:cxnSpMk id="3" creationId="{9311F27B-FC4E-C5AA-EA9F-1005AF046BBB}"/>
            </ac:cxnSpMkLst>
          </pc:cxnChg>
          <pc:cxnChg chg="mod">
            <ac:chgData name="Granö Anna" userId="a50b3b0e-1daf-4c22-886c-a5e083b43703" providerId="ADAL" clId="{7B9CEC5E-E163-4A8A-A55E-B7C21E99D9CC}" dt="2025-04-15T06:53:13.381" v="272" actId="1076"/>
            <ac:cxnSpMkLst>
              <pc:docMk/>
              <pc:sldMasterMk cId="3175496899" sldId="2147483710"/>
              <pc:sldLayoutMk cId="521193690" sldId="2147483729"/>
              <ac:cxnSpMk id="5" creationId="{A5412B49-581C-835D-8C01-D82A94FB7DC4}"/>
            </ac:cxnSpMkLst>
          </pc:cxnChg>
          <pc:cxnChg chg="mod">
            <ac:chgData name="Granö Anna" userId="a50b3b0e-1daf-4c22-886c-a5e083b43703" providerId="ADAL" clId="{7B9CEC5E-E163-4A8A-A55E-B7C21E99D9CC}" dt="2025-04-15T06:53:42.851" v="278" actId="1076"/>
            <ac:cxnSpMkLst>
              <pc:docMk/>
              <pc:sldMasterMk cId="3175496899" sldId="2147483710"/>
              <pc:sldLayoutMk cId="521193690" sldId="2147483729"/>
              <ac:cxnSpMk id="20" creationId="{9ACC7CAA-3A95-8BEA-AD51-82BA742430DF}"/>
            </ac:cxnSpMkLst>
          </pc:cxnChg>
          <pc:cxnChg chg="mod">
            <ac:chgData name="Granö Anna" userId="a50b3b0e-1daf-4c22-886c-a5e083b43703" providerId="ADAL" clId="{7B9CEC5E-E163-4A8A-A55E-B7C21E99D9CC}" dt="2025-04-15T06:54:48.166" v="288" actId="1076"/>
            <ac:cxnSpMkLst>
              <pc:docMk/>
              <pc:sldMasterMk cId="3175496899" sldId="2147483710"/>
              <pc:sldLayoutMk cId="521193690" sldId="2147483729"/>
              <ac:cxnSpMk id="23" creationId="{A0AF0572-4EC0-8FF6-DAC5-4173102B5DD7}"/>
            </ac:cxnSpMkLst>
          </pc:cxnChg>
          <pc:cxnChg chg="mod">
            <ac:chgData name="Granö Anna" userId="a50b3b0e-1daf-4c22-886c-a5e083b43703" providerId="ADAL" clId="{7B9CEC5E-E163-4A8A-A55E-B7C21E99D9CC}" dt="2025-04-15T06:55:04.991" v="299" actId="1076"/>
            <ac:cxnSpMkLst>
              <pc:docMk/>
              <pc:sldMasterMk cId="3175496899" sldId="2147483710"/>
              <pc:sldLayoutMk cId="521193690" sldId="2147483729"/>
              <ac:cxnSpMk id="24" creationId="{823951AD-C835-72D1-BF2F-871377F920FB}"/>
            </ac:cxnSpMkLst>
          </pc:cxnChg>
        </pc:sldLayoutChg>
        <pc:sldLayoutChg chg="addSp delSp modSp mod">
          <pc:chgData name="Granö Anna" userId="a50b3b0e-1daf-4c22-886c-a5e083b43703" providerId="ADAL" clId="{7B9CEC5E-E163-4A8A-A55E-B7C21E99D9CC}" dt="2025-04-15T07:12:43.720" v="752" actId="478"/>
          <pc:sldLayoutMkLst>
            <pc:docMk/>
            <pc:sldMasterMk cId="3175496899" sldId="2147483710"/>
            <pc:sldLayoutMk cId="833341200" sldId="2147483732"/>
          </pc:sldLayoutMkLst>
          <pc:cxnChg chg="add del mod">
            <ac:chgData name="Granö Anna" userId="a50b3b0e-1daf-4c22-886c-a5e083b43703" providerId="ADAL" clId="{7B9CEC5E-E163-4A8A-A55E-B7C21E99D9CC}" dt="2025-04-15T07:12:43.720" v="752" actId="478"/>
            <ac:cxnSpMkLst>
              <pc:docMk/>
              <pc:sldMasterMk cId="3175496899" sldId="2147483710"/>
              <pc:sldLayoutMk cId="833341200" sldId="2147483732"/>
              <ac:cxnSpMk id="3" creationId="{2C61AD94-9F77-EA25-8055-84231F3D9C16}"/>
            </ac:cxnSpMkLst>
          </pc:cxn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</c:v>
                </c:pt>
                <c:pt idx="1">
                  <c:v>62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8.9.2025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=""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11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Operationsverksamhet</a:t>
            </a:r>
            <a:r>
              <a:rPr lang="fi-FI" dirty="0"/>
              <a:t>,</a:t>
            </a:r>
            <a:r>
              <a:rPr lang="fi-FI" sz="2000" dirty="0"/>
              <a:t> </a:t>
            </a:r>
            <a:r>
              <a:rPr lang="fi-FI" sz="2000" dirty="0" err="1"/>
              <a:t>Sjukhusservice</a:t>
            </a:r>
            <a:r>
              <a:rPr lang="fi-FI" sz="2000" dirty="0"/>
              <a:t> </a:t>
            </a: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1-4.2025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fi-FI" b="1" dirty="0" err="1"/>
              <a:t>Tillgänglighet</a:t>
            </a:r>
            <a:endParaRPr lang="sv-SE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 bwMode="auto">
          <a:xfrm>
            <a:off x="1398292" y="4077730"/>
            <a:ext cx="5283466" cy="2366457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7" y="4174424"/>
            <a:ext cx="528346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Arbetet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för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att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kontinuerligt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öka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operationssalarnas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användningsgrad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fortgår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endParaRPr lang="fi-FI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av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operationssalar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mellan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olika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specialiteterna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görs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utgående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från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behovet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köerna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resurserna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utvärderas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uppdateras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2-3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gånger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år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sommaren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minskade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verksamheten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8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veckor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pga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personalens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lagstadgade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semestrar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FF1DA-102C-2336-311F-B806A2C69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913071"/>
              </p:ext>
            </p:extLst>
          </p:nvPr>
        </p:nvGraphicFramePr>
        <p:xfrm>
          <a:off x="7191633" y="1615382"/>
          <a:ext cx="4574523" cy="1737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19938">
                  <a:extLst>
                    <a:ext uri="{9D8B030D-6E8A-4147-A177-3AD203B41FA5}">
                      <a16:colId xmlns:a16="http://schemas.microsoft.com/office/drawing/2014/main" val="3519582195"/>
                    </a:ext>
                  </a:extLst>
                </a:gridCol>
                <a:gridCol w="2654585">
                  <a:extLst>
                    <a:ext uri="{9D8B030D-6E8A-4147-A177-3AD203B41FA5}">
                      <a16:colId xmlns:a16="http://schemas.microsoft.com/office/drawing/2014/main" val="2803137049"/>
                    </a:ext>
                  </a:extLst>
                </a:gridCol>
              </a:tblGrid>
              <a:tr h="429825"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Flyttade</a:t>
                      </a:r>
                      <a:r>
                        <a:rPr lang="fi-FI" sz="1600" dirty="0" smtClean="0"/>
                        <a:t> </a:t>
                      </a:r>
                      <a:r>
                        <a:rPr lang="fi-FI" sz="1600" dirty="0" err="1" smtClean="0"/>
                        <a:t>och</a:t>
                      </a:r>
                      <a:r>
                        <a:rPr lang="fi-FI" sz="1600" dirty="0" smtClean="0"/>
                        <a:t> </a:t>
                      </a:r>
                      <a:r>
                        <a:rPr lang="fi-FI" sz="1600" dirty="0" err="1" smtClean="0"/>
                        <a:t>avbokade</a:t>
                      </a:r>
                      <a:r>
                        <a:rPr lang="fi-FI" sz="1600" baseline="0" dirty="0" smtClean="0"/>
                        <a:t> </a:t>
                      </a:r>
                      <a:r>
                        <a:rPr lang="fi-FI" sz="1600" baseline="0" dirty="0" err="1" smtClean="0"/>
                        <a:t>tidet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Antal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4050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Beroende</a:t>
                      </a:r>
                      <a:r>
                        <a:rPr lang="fi-FI" sz="1600" dirty="0" smtClean="0"/>
                        <a:t> av </a:t>
                      </a:r>
                      <a:r>
                        <a:rPr lang="fi-FI" sz="1600" dirty="0" err="1" smtClean="0"/>
                        <a:t>organisation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Xx (xxx)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249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 dirty="0" err="1" smtClean="0"/>
                        <a:t>Beroende</a:t>
                      </a:r>
                      <a:r>
                        <a:rPr lang="fi-FI" sz="1600" baseline="0" dirty="0" smtClean="0"/>
                        <a:t> av </a:t>
                      </a:r>
                      <a:r>
                        <a:rPr lang="fi-FI" sz="1600" baseline="0" dirty="0" err="1" smtClean="0"/>
                        <a:t>patienten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Xxx </a:t>
                      </a:r>
                      <a:r>
                        <a:rPr lang="en-US" dirty="0" smtClean="0"/>
                        <a:t>(xxx)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3468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91633" y="3951287"/>
            <a:ext cx="2804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err="1" smtClean="0">
                <a:solidFill>
                  <a:schemeClr val="accent4">
                    <a:lumMod val="75000"/>
                  </a:schemeClr>
                </a:solidFill>
              </a:rPr>
              <a:t>Oannulerade</a:t>
            </a:r>
            <a:r>
              <a:rPr lang="fi-FI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4">
                    <a:lumMod val="75000"/>
                  </a:schemeClr>
                </a:solidFill>
              </a:rPr>
              <a:t>tider</a:t>
            </a:r>
            <a:r>
              <a:rPr lang="fi-FI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algn="ctr"/>
            <a:endParaRPr lang="fi-FI" b="1" dirty="0">
              <a:solidFill>
                <a:schemeClr val="accent4"/>
              </a:solidFill>
            </a:endParaRPr>
          </a:p>
          <a:p>
            <a:pPr algn="ctr"/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patienten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avbokar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sin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tid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anländer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till</a:t>
            </a:r>
            <a:r>
              <a:rPr lang="fi-FI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tx2">
                    <a:lumMod val="75000"/>
                  </a:schemeClr>
                </a:solidFill>
              </a:rPr>
              <a:t>sjukhuset</a:t>
            </a:r>
            <a:r>
              <a:rPr lang="fi-FI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b="1" dirty="0" smtClean="0">
                <a:solidFill>
                  <a:schemeClr val="tx2">
                    <a:lumMod val="75000"/>
                  </a:schemeClr>
                </a:solidFill>
              </a:rPr>
              <a:t>X  (X)</a:t>
            </a:r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8292" y="2305063"/>
            <a:ext cx="5038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Uppgifter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om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den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specialitetsvisa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kösituationen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samt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hur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vårdgarantin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uppfylls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hittas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Österbottens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välfärdsområdes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webbplats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Informationen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uppdateras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</a:rPr>
              <a:t>månadsvis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fi-FI" sz="1600" dirty="0" err="1">
                <a:solidFill>
                  <a:schemeClr val="bg1"/>
                </a:solidFill>
                <a:hlinkClick r:id="rId2"/>
              </a:rPr>
              <a:t>Läs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mera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om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vårdens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tillgänglighet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och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dirty="0" err="1">
                <a:solidFill>
                  <a:schemeClr val="bg1"/>
                </a:solidFill>
                <a:hlinkClick r:id="rId2"/>
              </a:rPr>
              <a:t>väntetider</a:t>
            </a:r>
            <a:r>
              <a:rPr lang="fi-FI" sz="1600" dirty="0">
                <a:solidFill>
                  <a:schemeClr val="bg1"/>
                </a:solidFill>
                <a:hlinkClick r:id="rId2"/>
              </a:rPr>
              <a:t>.</a:t>
            </a:r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E576D7-C5DB-4FFE-8114-22DD6769B7F6}"/>
              </a:ext>
            </a:extLst>
          </p:cNvPr>
          <p:cNvSpPr txBox="1"/>
          <p:nvPr/>
        </p:nvSpPr>
        <p:spPr>
          <a:xfrm>
            <a:off x="1420001" y="1615382"/>
            <a:ext cx="527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chemeClr val="tx2">
                    <a:lumMod val="50000"/>
                  </a:schemeClr>
                </a:solidFill>
              </a:rPr>
              <a:t>Tillgång</a:t>
            </a:r>
            <a:r>
              <a:rPr lang="fi-FI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tx2">
                    <a:lumMod val="50000"/>
                  </a:schemeClr>
                </a:solidFill>
              </a:rPr>
              <a:t>till</a:t>
            </a:r>
            <a:r>
              <a:rPr lang="fi-FI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tx2">
                    <a:lumMod val="50000"/>
                  </a:schemeClr>
                </a:solidFill>
              </a:rPr>
              <a:t>vård</a:t>
            </a:r>
            <a:r>
              <a:rPr lang="fi-FI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tx2">
                    <a:lumMod val="50000"/>
                  </a:schemeClr>
                </a:solidFill>
              </a:rPr>
              <a:t>inom</a:t>
            </a:r>
            <a:r>
              <a:rPr lang="fi-FI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tx2">
                    <a:lumMod val="50000"/>
                  </a:schemeClr>
                </a:solidFill>
              </a:rPr>
              <a:t>hälsovårdstjänster</a:t>
            </a:r>
            <a:endParaRPr lang="fi-FI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1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</a:t>
            </a:r>
            <a:r>
              <a:rPr lang="sv-SE" sz="1400" dirty="0" smtClean="0"/>
              <a:t>30.4.2025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 smtClean="0"/>
              <a:t>50 (22)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 smtClean="0"/>
              <a:t>13 (26 %)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 smtClean="0"/>
              <a:t>1 (2 %)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 smtClean="0"/>
              <a:t>12 (24 %)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 smtClean="0"/>
              <a:t>24 (48 %)</a:t>
            </a:r>
            <a:endParaRPr lang="sv-SE" sz="14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602698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läkemedels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vätskebehandling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400" dirty="0" err="1" smtClean="0">
                <a:solidFill>
                  <a:schemeClr val="tx2">
                    <a:lumMod val="50000"/>
                  </a:schemeClr>
                </a:solidFill>
                <a:cs typeface="Arial"/>
              </a:rPr>
              <a:t>Relaterad</a:t>
            </a:r>
            <a:r>
              <a:rPr lang="fi-FI" sz="1400" dirty="0" smtClean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till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informationsflöde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informationshantering</a:t>
            </a:r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operativ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åtgärd</a:t>
            </a:r>
            <a:endParaRPr lang="fi-FI" sz="14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8110300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0</a:t>
            </a:r>
            <a:r>
              <a:rPr lang="fi-FI" sz="3600" dirty="0" smtClean="0">
                <a:cs typeface="Arial"/>
              </a:rPr>
              <a:t> </a:t>
            </a:r>
            <a:r>
              <a:rPr lang="fi-FI" sz="2400" dirty="0" smtClean="0">
                <a:cs typeface="Arial"/>
              </a:rPr>
              <a:t>(</a:t>
            </a:r>
            <a:r>
              <a:rPr lang="fi-FI" sz="2400" dirty="0">
                <a:cs typeface="Arial"/>
              </a:rPr>
              <a:t>0</a:t>
            </a:r>
            <a:r>
              <a:rPr lang="fi-FI" sz="2400" dirty="0" smtClean="0">
                <a:cs typeface="Arial"/>
              </a:rPr>
              <a:t>)</a:t>
            </a:r>
            <a:endParaRPr lang="fi-FI" sz="36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</a:t>
            </a:r>
            <a:r>
              <a:rPr lang="sv-SE" sz="1600" b="1" dirty="0" smtClean="0">
                <a:solidFill>
                  <a:srgbClr val="00A174"/>
                </a:solidFill>
              </a:rPr>
              <a:t>åtgärder</a:t>
            </a: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Genomgång och uppdatering av föreskrifter.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64598" y="4617226"/>
            <a:ext cx="1647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 smtClean="0">
                <a:solidFill>
                  <a:schemeClr val="accent4"/>
                </a:solidFill>
              </a:rPr>
              <a:t>Ersatta</a:t>
            </a:r>
            <a:r>
              <a:rPr lang="fi-FI" sz="1600" b="1" dirty="0" smtClean="0">
                <a:solidFill>
                  <a:schemeClr val="accent4"/>
                </a:solidFill>
              </a:rPr>
              <a:t> </a:t>
            </a:r>
            <a:r>
              <a:rPr lang="fi-FI" sz="1600" b="1" dirty="0" err="1" smtClean="0">
                <a:solidFill>
                  <a:schemeClr val="accent4"/>
                </a:solidFill>
              </a:rPr>
              <a:t>patientskador</a:t>
            </a:r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6745585" y="6039867"/>
            <a:ext cx="111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XX (xx)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kumimoji="0" lang="fi-FI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252 (272)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105691"/>
            <a:ext cx="677625" cy="1422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noProof="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92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(89)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4,76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 smtClean="0">
                <a:solidFill>
                  <a:srgbClr val="213A8F"/>
                </a:solidFill>
                <a:latin typeface="Calibri" panose="020F0502020204030204"/>
              </a:rPr>
              <a:t>4,75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4,75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 smtClean="0">
                <a:solidFill>
                  <a:srgbClr val="213A8F"/>
                </a:solidFill>
                <a:latin typeface="Calibri" panose="020F0502020204030204"/>
              </a:rPr>
              <a:t>4,78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4,82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</a:t>
            </a:r>
            <a:r>
              <a:rPr lang="fi-FI" sz="1400" b="1" noProof="0" dirty="0" smtClean="0">
                <a:solidFill>
                  <a:srgbClr val="213A8F"/>
                </a:solidFill>
                <a:latin typeface="Calibri" panose="020F0502020204030204"/>
                <a:cs typeface="Calibri"/>
              </a:rPr>
              <a:t>68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4,63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 smtClean="0">
                <a:solidFill>
                  <a:srgbClr val="213A8F"/>
                </a:solidFill>
                <a:latin typeface="Calibri" panose="020F0502020204030204"/>
              </a:rPr>
              <a:t>4,61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4,69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4,81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4,91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500" dirty="0" err="1" smtClean="0"/>
              <a:t>Vårdlinje</a:t>
            </a:r>
            <a:r>
              <a:rPr lang="fi-FI" sz="1500" dirty="0" smtClean="0"/>
              <a:t> XX </a:t>
            </a:r>
            <a:r>
              <a:rPr lang="en-US" sz="1500" dirty="0" smtClean="0"/>
              <a:t>​(x)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fi-FI" sz="1500" dirty="0" err="1" smtClean="0"/>
              <a:t>Läkarlinje</a:t>
            </a:r>
            <a:r>
              <a:rPr lang="fi-FI" sz="1500" dirty="0" smtClean="0"/>
              <a:t> XX (x)</a:t>
            </a:r>
            <a:endParaRPr lang="en-US" sz="1500" dirty="0"/>
          </a:p>
          <a:p>
            <a:pPr algn="ctr"/>
            <a:r>
              <a:rPr lang="fi-FI" sz="1400" dirty="0"/>
              <a:t/>
            </a:r>
            <a:br>
              <a:rPr lang="fi-FI" sz="1400" dirty="0"/>
            </a:br>
            <a:endParaRPr lang="fi-FI" sz="1400" dirty="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15231" y="5576606"/>
            <a:ext cx="17596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i-FI" sz="1500" dirty="0" err="1"/>
              <a:t>Vårdlinje</a:t>
            </a:r>
            <a:r>
              <a:rPr lang="fi-FI" sz="1500" dirty="0"/>
              <a:t> XX </a:t>
            </a:r>
            <a:r>
              <a:rPr lang="en-US" sz="1500" dirty="0"/>
              <a:t>​(x)</a:t>
            </a:r>
            <a:br>
              <a:rPr lang="en-US" sz="1500" dirty="0"/>
            </a:br>
            <a:r>
              <a:rPr lang="fi-FI" sz="1500" dirty="0" err="1"/>
              <a:t>Läkarlinje</a:t>
            </a:r>
            <a:r>
              <a:rPr lang="fi-FI" sz="1500" dirty="0"/>
              <a:t> XX (x)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</a:t>
            </a:r>
            <a:r>
              <a:rPr lang="sv-SE" sz="1400" b="1" dirty="0" smtClean="0">
                <a:solidFill>
                  <a:schemeClr val="accent5"/>
                </a:solidFill>
                <a:latin typeface="+mj-lt"/>
              </a:rPr>
              <a:t>:</a:t>
            </a:r>
          </a:p>
          <a:p>
            <a:endParaRPr lang="sv-SE" sz="1400" b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Buddy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Healthcare (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Helppari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) -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applikationen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för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såväl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vuxenpatienter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som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barnpatienters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tx2">
                    <a:lumMod val="75000"/>
                  </a:schemeClr>
                </a:solidFill>
              </a:rPr>
              <a:t>föräldrar</a:t>
            </a:r>
            <a:r>
              <a:rPr lang="fi-FI" sz="1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</a:t>
            </a:r>
            <a:r>
              <a:rPr lang="sv-SE" sz="1400" b="1" dirty="0" smtClean="0">
                <a:solidFill>
                  <a:schemeClr val="accent5"/>
                </a:solidFill>
                <a:latin typeface="+mj-lt"/>
              </a:rPr>
              <a:t>:</a:t>
            </a: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en-US" sz="1400" b="1" dirty="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b="1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 dirty="0" smtClean="0">
                <a:latin typeface="Arial"/>
                <a:cs typeface="Arial"/>
              </a:rPr>
              <a:t>.</a:t>
            </a:r>
            <a:r>
              <a:rPr lang="sv-SE" sz="1400" dirty="0" smtClean="0"/>
              <a:t>​</a:t>
            </a:r>
            <a:endParaRPr lang="sv-SE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dirty="0" smtClean="0">
              <a:solidFill>
                <a:schemeClr val="accent4"/>
              </a:solidFill>
              <a:latin typeface="+mj-lt"/>
            </a:endParaRP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 smtClean="0"/>
              <a:t> xx (xx)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r>
              <a:rPr lang="fi-FI" sz="1600" dirty="0" smtClean="0"/>
              <a:t>30.4.2025: XX </a:t>
            </a: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</a:t>
            </a:r>
            <a:r>
              <a:rPr lang="fi-FI" sz="1600" dirty="0"/>
              <a:t>8</a:t>
            </a:r>
            <a:r>
              <a:rPr lang="fi-FI" sz="1600" baseline="0" dirty="0" smtClean="0"/>
              <a:t> (9</a:t>
            </a:r>
            <a:r>
              <a:rPr lang="fi-FI" sz="1600" dirty="0" smtClean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Olycka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arbetsplatsen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Andra</a:t>
            </a: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säkerhetsobservationer</a:t>
            </a:r>
            <a:endParaRPr lang="fi-FI" sz="16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 smtClean="0">
                <a:cs typeface="Arial"/>
              </a:rPr>
              <a:t>Xx / xx</a:t>
            </a:r>
            <a:br>
              <a:rPr lang="fi-FI" sz="2000" b="1" dirty="0" smtClean="0">
                <a:cs typeface="Arial"/>
              </a:rPr>
            </a:br>
            <a:r>
              <a:rPr lang="fi-FI" sz="2000" b="1" dirty="0" smtClean="0">
                <a:cs typeface="Arial"/>
              </a:rPr>
              <a:t>(xxx /xxx)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5931243" y="5399903"/>
            <a:ext cx="445635" cy="5561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-31 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smtClean="0">
                <a:solidFill>
                  <a:srgbClr val="00A174"/>
                </a:solidFill>
              </a:rPr>
              <a:t>Åtgärder som främjar arbetstagarnas </a:t>
            </a:r>
            <a:r>
              <a:rPr lang="sv-SE" sz="1600" b="1" dirty="0" err="1" smtClean="0">
                <a:solidFill>
                  <a:srgbClr val="00A174"/>
                </a:solidFill>
              </a:rPr>
              <a:t>välmoende</a:t>
            </a:r>
            <a:endParaRPr lang="sv-SE" sz="1600" b="1" dirty="0" smtClean="0">
              <a:solidFill>
                <a:srgbClr val="00A174"/>
              </a:solidFill>
            </a:endParaRPr>
          </a:p>
          <a:p>
            <a:endParaRPr lang="sv-SE" sz="16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Regelbundna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mångprofessionella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arbetsplatsmöten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samt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skolningsdagar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för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att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främja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samarbetet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Årliga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utvecklingssamtal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med de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anställda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Dagkirurgis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egen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välmående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projekt</a:t>
            </a:r>
            <a:endParaRPr lang="fi-FI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7" ma:contentTypeDescription="Luo uusi asiakirja." ma:contentTypeScope="" ma:versionID="48f944eda49af3702038ddd8eaa06546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8c3f1e96aa5c91694de48246179cb4e4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E56A8F-44BB-4F3B-BBCF-501A4DAE35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cbe4f0d9-fb0d-42e8-a680-6e558966cc0a"/>
    <ds:schemaRef ds:uri="http://purl.org/dc/elements/1.1/"/>
    <ds:schemaRef ds:uri="http://schemas.microsoft.com/office/infopath/2007/PartnerControls"/>
    <ds:schemaRef ds:uri="http://purl.org/dc/terms/"/>
    <ds:schemaRef ds:uri="8662b06d-03b9-424a-ab70-bfab313b8d48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250</TotalTime>
  <Words>594</Words>
  <Application>Microsoft Office PowerPoint</Application>
  <PresentationFormat>Widescreen</PresentationFormat>
  <Paragraphs>117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맑은 고딕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46</cp:revision>
  <dcterms:created xsi:type="dcterms:W3CDTF">2023-11-14T05:41:58Z</dcterms:created>
  <dcterms:modified xsi:type="dcterms:W3CDTF">2025-09-08T12:38:16Z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