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124EB4-7C94-E3C5-FDDB-FBADEC7BCECF}" v="7" dt="2025-11-08T05:52:08.3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ki-Valtari Riika" userId="161f3c86-2fa8-45d8-8966-16ff2e48c5c2" providerId="ADAL" clId="{23F77636-B3D4-4A78-A087-5AC93BD56737}"/>
    <pc:docChg chg="modSld">
      <pc:chgData name="Mäki-Valtari Riika" userId="161f3c86-2fa8-45d8-8966-16ff2e48c5c2" providerId="ADAL" clId="{23F77636-B3D4-4A78-A087-5AC93BD56737}" dt="2025-10-28T09:15:55.542" v="18" actId="27918"/>
      <pc:docMkLst>
        <pc:docMk/>
      </pc:docMkLst>
      <pc:sldChg chg="modSp mod">
        <pc:chgData name="Mäki-Valtari Riika" userId="161f3c86-2fa8-45d8-8966-16ff2e48c5c2" providerId="ADAL" clId="{23F77636-B3D4-4A78-A087-5AC93BD56737}" dt="2025-10-28T09:15:55.542" v="18" actId="27918"/>
        <pc:sldMkLst>
          <pc:docMk/>
          <pc:sldMk cId="1658591148" sldId="563"/>
        </pc:sldMkLst>
        <pc:graphicFrameChg chg="mod">
          <ac:chgData name="Mäki-Valtari Riika" userId="161f3c86-2fa8-45d8-8966-16ff2e48c5c2" providerId="ADAL" clId="{23F77636-B3D4-4A78-A087-5AC93BD56737}" dt="2025-10-28T09:04:17.885" v="10" actId="113"/>
          <ac:graphicFrameMkLst>
            <pc:docMk/>
            <pc:sldMk cId="1658591148" sldId="563"/>
            <ac:graphicFrameMk id="5" creationId="{00000000-0000-0000-0000-000000000000}"/>
          </ac:graphicFrameMkLst>
        </pc:graphicFrameChg>
      </pc:sldChg>
    </pc:docChg>
  </pc:docChgLst>
  <pc:docChgLst>
    <pc:chgData name="Kullas Paula" userId="S::paula.kullas@ovph.fi::98f82387-2637-44f0-8946-40bba92cf733" providerId="AD" clId="Web-{1B124EB4-7C94-E3C5-FDDB-FBADEC7BCECF}"/>
    <pc:docChg chg="modSld">
      <pc:chgData name="Kullas Paula" userId="S::paula.kullas@ovph.fi::98f82387-2637-44f0-8946-40bba92cf733" providerId="AD" clId="Web-{1B124EB4-7C94-E3C5-FDDB-FBADEC7BCECF}" dt="2025-11-08T05:52:05.464" v="3" actId="20577"/>
      <pc:docMkLst>
        <pc:docMk/>
      </pc:docMkLst>
      <pc:sldChg chg="modSp">
        <pc:chgData name="Kullas Paula" userId="S::paula.kullas@ovph.fi::98f82387-2637-44f0-8946-40bba92cf733" providerId="AD" clId="Web-{1B124EB4-7C94-E3C5-FDDB-FBADEC7BCECF}" dt="2025-11-08T05:52:05.464" v="3" actId="20577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1B124EB4-7C94-E3C5-FDDB-FBADEC7BCECF}" dt="2025-11-08T05:52:05.464" v="3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  <pc:docChgLst>
    <pc:chgData name="Mäki-Valtari Riika" userId="S::riika.maki-valtari@ovph.fi::161f3c86-2fa8-45d8-8966-16ff2e48c5c2" providerId="AD" clId="Web-{83807B9D-AAAE-48B6-A8BC-EA552E37DE1F}"/>
    <pc:docChg chg="modSld">
      <pc:chgData name="Mäki-Valtari Riika" userId="S::riika.maki-valtari@ovph.fi::161f3c86-2fa8-45d8-8966-16ff2e48c5c2" providerId="AD" clId="Web-{83807B9D-AAAE-48B6-A8BC-EA552E37DE1F}" dt="2025-10-28T08:30:59.075" v="53" actId="20577"/>
      <pc:docMkLst>
        <pc:docMk/>
      </pc:docMkLst>
      <pc:sldChg chg="modSp">
        <pc:chgData name="Mäki-Valtari Riika" userId="S::riika.maki-valtari@ovph.fi::161f3c86-2fa8-45d8-8966-16ff2e48c5c2" providerId="AD" clId="Web-{83807B9D-AAAE-48B6-A8BC-EA552E37DE1F}" dt="2025-10-28T08:29:18.918" v="51" actId="20577"/>
        <pc:sldMkLst>
          <pc:docMk/>
          <pc:sldMk cId="711752635" sldId="452"/>
        </pc:sldMkLst>
        <pc:spChg chg="mod">
          <ac:chgData name="Mäki-Valtari Riika" userId="S::riika.maki-valtari@ovph.fi::161f3c86-2fa8-45d8-8966-16ff2e48c5c2" providerId="AD" clId="Web-{83807B9D-AAAE-48B6-A8BC-EA552E37DE1F}" dt="2025-10-28T08:27:09.713" v="4" actId="20577"/>
          <ac:spMkLst>
            <pc:docMk/>
            <pc:sldMk cId="711752635" sldId="452"/>
            <ac:spMk id="4" creationId="{88AD95C6-BCA0-C11E-FFBC-ADDBE23D28ED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7:23.698" v="9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8:20.401" v="19" actId="20577"/>
          <ac:spMkLst>
            <pc:docMk/>
            <pc:sldMk cId="711752635" sldId="452"/>
            <ac:spMk id="8" creationId="{E813F58C-C780-EB84-E9DC-197FFF85751B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8:14.261" v="18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8:08.307" v="17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7:15.979" v="6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9:18.918" v="51" actId="2057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7:28.885" v="10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7:34.557" v="11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7:56.604" v="14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Mäki-Valtari Riika" userId="S::riika.maki-valtari@ovph.fi::161f3c86-2fa8-45d8-8966-16ff2e48c5c2" providerId="AD" clId="Web-{83807B9D-AAAE-48B6-A8BC-EA552E37DE1F}" dt="2025-10-28T08:28:01.901" v="16" actId="20577"/>
          <ac:spMkLst>
            <pc:docMk/>
            <pc:sldMk cId="711752635" sldId="452"/>
            <ac:spMk id="17" creationId="{DF3BAA92-15CD-634E-EE8B-B88EC1158307}"/>
          </ac:spMkLst>
        </pc:spChg>
      </pc:sldChg>
      <pc:sldChg chg="modSp">
        <pc:chgData name="Mäki-Valtari Riika" userId="S::riika.maki-valtari@ovph.fi::161f3c86-2fa8-45d8-8966-16ff2e48c5c2" providerId="AD" clId="Web-{83807B9D-AAAE-48B6-A8BC-EA552E37DE1F}" dt="2025-10-28T08:30:59.075" v="53" actId="20577"/>
        <pc:sldMkLst>
          <pc:docMk/>
          <pc:sldMk cId="1658591148" sldId="563"/>
        </pc:sldMkLst>
        <pc:spChg chg="mod">
          <ac:chgData name="Mäki-Valtari Riika" userId="S::riika.maki-valtari@ovph.fi::161f3c86-2fa8-45d8-8966-16ff2e48c5c2" providerId="AD" clId="Web-{83807B9D-AAAE-48B6-A8BC-EA552E37DE1F}" dt="2025-10-28T08:30:59.075" v="53" actId="20577"/>
          <ac:spMkLst>
            <pc:docMk/>
            <pc:sldMk cId="1658591148" sldId="563"/>
            <ac:spMk id="35" creationId="{1452C5F8-1BEF-D999-6460-DAE3985EA160}"/>
          </ac:spMkLst>
        </pc:spChg>
      </pc:sldChg>
    </pc:docChg>
  </pc:docChgLst>
  <pc:docChgLst>
    <pc:chgData name="Kullas Paula" userId="S::paula.kullas@ovph.fi::98f82387-2637-44f0-8946-40bba92cf733" providerId="AD" clId="Web-{B48C25B0-74AA-29C5-D84A-E73E37495A0A}"/>
    <pc:docChg chg="modSld">
      <pc:chgData name="Kullas Paula" userId="S::paula.kullas@ovph.fi::98f82387-2637-44f0-8946-40bba92cf733" providerId="AD" clId="Web-{B48C25B0-74AA-29C5-D84A-E73E37495A0A}" dt="2025-10-28T18:08:20.734" v="115" actId="20577"/>
      <pc:docMkLst>
        <pc:docMk/>
      </pc:docMkLst>
      <pc:sldChg chg="modSp">
        <pc:chgData name="Kullas Paula" userId="S::paula.kullas@ovph.fi::98f82387-2637-44f0-8946-40bba92cf733" providerId="AD" clId="Web-{B48C25B0-74AA-29C5-D84A-E73E37495A0A}" dt="2025-10-28T18:08:20.734" v="115" actId="20577"/>
        <pc:sldMkLst>
          <pc:docMk/>
          <pc:sldMk cId="550267891" sldId="562"/>
        </pc:sldMkLst>
        <pc:spChg chg="mod">
          <ac:chgData name="Kullas Paula" userId="S::paula.kullas@ovph.fi::98f82387-2637-44f0-8946-40bba92cf733" providerId="AD" clId="Web-{B48C25B0-74AA-29C5-D84A-E73E37495A0A}" dt="2025-10-28T18:08:20.734" v="115" actId="20577"/>
          <ac:spMkLst>
            <pc:docMk/>
            <pc:sldMk cId="550267891" sldId="562"/>
            <ac:spMk id="8" creationId="{F1B8EDDC-940B-BD35-84A1-1163B3466DE2}"/>
          </ac:spMkLst>
        </pc:spChg>
        <pc:spChg chg="mod">
          <ac:chgData name="Kullas Paula" userId="S::paula.kullas@ovph.fi::98f82387-2637-44f0-8946-40bba92cf733" providerId="AD" clId="Web-{B48C25B0-74AA-29C5-D84A-E73E37495A0A}" dt="2025-10-28T18:06:52" v="21" actId="20577"/>
          <ac:spMkLst>
            <pc:docMk/>
            <pc:sldMk cId="550267891" sldId="562"/>
            <ac:spMk id="9" creationId="{6293015D-D1AE-6165-00F6-D490CA772E38}"/>
          </ac:spMkLst>
        </pc:spChg>
      </pc:sldChg>
    </pc:docChg>
  </pc:docChgLst>
  <pc:docChgLst>
    <pc:chgData name="Kullas Paula" userId="S::paula.kullas@ovph.fi::98f82387-2637-44f0-8946-40bba92cf733" providerId="AD" clId="Web-{90E6EE12-3064-356A-0681-76AE387AAD5B}"/>
    <pc:docChg chg="modSld">
      <pc:chgData name="Kullas Paula" userId="S::paula.kullas@ovph.fi::98f82387-2637-44f0-8946-40bba92cf733" providerId="AD" clId="Web-{90E6EE12-3064-356A-0681-76AE387AAD5B}" dt="2025-11-03T07:28:22.148" v="768" actId="20577"/>
      <pc:docMkLst>
        <pc:docMk/>
      </pc:docMkLst>
      <pc:sldChg chg="modSp">
        <pc:chgData name="Kullas Paula" userId="S::paula.kullas@ovph.fi::98f82387-2637-44f0-8946-40bba92cf733" providerId="AD" clId="Web-{90E6EE12-3064-356A-0681-76AE387AAD5B}" dt="2025-11-03T05:56:30.144" v="164" actId="20577"/>
        <pc:sldMkLst>
          <pc:docMk/>
          <pc:sldMk cId="711752635" sldId="452"/>
        </pc:sldMkLst>
        <pc:spChg chg="mod">
          <ac:chgData name="Kullas Paula" userId="S::paula.kullas@ovph.fi::98f82387-2637-44f0-8946-40bba92cf733" providerId="AD" clId="Web-{90E6EE12-3064-356A-0681-76AE387AAD5B}" dt="2025-11-03T05:56:30.144" v="164" actId="20577"/>
          <ac:spMkLst>
            <pc:docMk/>
            <pc:sldMk cId="711752635" sldId="452"/>
            <ac:spMk id="9" creationId="{5517D60A-C591-4544-F224-CB292F193C1D}"/>
          </ac:spMkLst>
        </pc:spChg>
      </pc:sldChg>
      <pc:sldChg chg="modSp">
        <pc:chgData name="Kullas Paula" userId="S::paula.kullas@ovph.fi::98f82387-2637-44f0-8946-40bba92cf733" providerId="AD" clId="Web-{90E6EE12-3064-356A-0681-76AE387AAD5B}" dt="2025-11-03T05:53:36.051" v="51" actId="20577"/>
        <pc:sldMkLst>
          <pc:docMk/>
          <pc:sldMk cId="550267891" sldId="562"/>
        </pc:sldMkLst>
        <pc:spChg chg="mod">
          <ac:chgData name="Kullas Paula" userId="S::paula.kullas@ovph.fi::98f82387-2637-44f0-8946-40bba92cf733" providerId="AD" clId="Web-{90E6EE12-3064-356A-0681-76AE387AAD5B}" dt="2025-11-03T05:53:07.442" v="47" actId="20577"/>
          <ac:spMkLst>
            <pc:docMk/>
            <pc:sldMk cId="550267891" sldId="562"/>
            <ac:spMk id="8" creationId="{F1B8EDDC-940B-BD35-84A1-1163B3466DE2}"/>
          </ac:spMkLst>
        </pc:spChg>
        <pc:spChg chg="mod">
          <ac:chgData name="Kullas Paula" userId="S::paula.kullas@ovph.fi::98f82387-2637-44f0-8946-40bba92cf733" providerId="AD" clId="Web-{90E6EE12-3064-356A-0681-76AE387AAD5B}" dt="2025-11-03T05:53:36.051" v="51" actId="20577"/>
          <ac:spMkLst>
            <pc:docMk/>
            <pc:sldMk cId="550267891" sldId="562"/>
            <ac:spMk id="9" creationId="{6293015D-D1AE-6165-00F6-D490CA772E38}"/>
          </ac:spMkLst>
        </pc:spChg>
      </pc:sldChg>
      <pc:sldChg chg="delSp modSp">
        <pc:chgData name="Kullas Paula" userId="S::paula.kullas@ovph.fi::98f82387-2637-44f0-8946-40bba92cf733" providerId="AD" clId="Web-{90E6EE12-3064-356A-0681-76AE387AAD5B}" dt="2025-11-03T05:56:17.972" v="163" actId="20577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90E6EE12-3064-356A-0681-76AE387AAD5B}" dt="2025-11-03T05:56:17.972" v="163" actId="20577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Kullas Paula" userId="S::paula.kullas@ovph.fi::98f82387-2637-44f0-8946-40bba92cf733" providerId="AD" clId="Web-{90E6EE12-3064-356A-0681-76AE387AAD5B}" dt="2025-11-03T05:55:08.785" v="73" actId="20577"/>
          <ac:spMkLst>
            <pc:docMk/>
            <pc:sldMk cId="1658591148" sldId="563"/>
            <ac:spMk id="19" creationId="{1CE3ECC4-2766-0EF7-1123-7E6207D264DE}"/>
          </ac:spMkLst>
        </pc:spChg>
      </pc:sldChg>
      <pc:sldChg chg="modSp">
        <pc:chgData name="Kullas Paula" userId="S::paula.kullas@ovph.fi::98f82387-2637-44f0-8946-40bba92cf733" providerId="AD" clId="Web-{90E6EE12-3064-356A-0681-76AE387AAD5B}" dt="2025-11-03T06:11:48.524" v="538" actId="20577"/>
        <pc:sldMkLst>
          <pc:docMk/>
          <pc:sldMk cId="2238526492" sldId="579"/>
        </pc:sldMkLst>
        <pc:spChg chg="mod">
          <ac:chgData name="Kullas Paula" userId="S::paula.kullas@ovph.fi::98f82387-2637-44f0-8946-40bba92cf733" providerId="AD" clId="Web-{90E6EE12-3064-356A-0681-76AE387AAD5B}" dt="2025-11-03T06:10:26.914" v="426" actId="20577"/>
          <ac:spMkLst>
            <pc:docMk/>
            <pc:sldMk cId="2238526492" sldId="579"/>
            <ac:spMk id="5" creationId="{4D72DC3C-25D3-2071-DC1A-6ADA83D99563}"/>
          </ac:spMkLst>
        </pc:spChg>
        <pc:spChg chg="mod">
          <ac:chgData name="Kullas Paula" userId="S::paula.kullas@ovph.fi::98f82387-2637-44f0-8946-40bba92cf733" providerId="AD" clId="Web-{90E6EE12-3064-356A-0681-76AE387AAD5B}" dt="2025-11-03T06:11:48.524" v="538" actId="20577"/>
          <ac:spMkLst>
            <pc:docMk/>
            <pc:sldMk cId="2238526492" sldId="579"/>
            <ac:spMk id="7" creationId="{669E2315-12F2-68DA-4393-F0437FF5C331}"/>
          </ac:spMkLst>
        </pc:spChg>
        <pc:spChg chg="mod">
          <ac:chgData name="Kullas Paula" userId="S::paula.kullas@ovph.fi::98f82387-2637-44f0-8946-40bba92cf733" providerId="AD" clId="Web-{90E6EE12-3064-356A-0681-76AE387AAD5B}" dt="2025-11-03T06:07:46.414" v="329" actId="20577"/>
          <ac:spMkLst>
            <pc:docMk/>
            <pc:sldMk cId="2238526492" sldId="579"/>
            <ac:spMk id="9" creationId="{6293015D-D1AE-6165-00F6-D490CA772E38}"/>
          </ac:spMkLst>
        </pc:spChg>
        <pc:spChg chg="mod">
          <ac:chgData name="Kullas Paula" userId="S::paula.kullas@ovph.fi::98f82387-2637-44f0-8946-40bba92cf733" providerId="AD" clId="Web-{90E6EE12-3064-356A-0681-76AE387AAD5B}" dt="2025-11-03T06:10:07.977" v="408" actId="20577"/>
          <ac:spMkLst>
            <pc:docMk/>
            <pc:sldMk cId="2238526492" sldId="579"/>
            <ac:spMk id="10" creationId="{DAC808CD-48EC-E844-D2DD-5C1903E242DF}"/>
          </ac:spMkLst>
        </pc:spChg>
      </pc:sldChg>
      <pc:sldChg chg="modSp">
        <pc:chgData name="Kullas Paula" userId="S::paula.kullas@ovph.fi::98f82387-2637-44f0-8946-40bba92cf733" providerId="AD" clId="Web-{90E6EE12-3064-356A-0681-76AE387AAD5B}" dt="2025-11-03T07:28:22.148" v="768" actId="20577"/>
        <pc:sldMkLst>
          <pc:docMk/>
          <pc:sldMk cId="1898354109" sldId="580"/>
        </pc:sldMkLst>
        <pc:spChg chg="mod">
          <ac:chgData name="Kullas Paula" userId="S::paula.kullas@ovph.fi::98f82387-2637-44f0-8946-40bba92cf733" providerId="AD" clId="Web-{90E6EE12-3064-356A-0681-76AE387AAD5B}" dt="2025-11-03T06:13:08.994" v="587" actId="20577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Kullas Paula" userId="S::paula.kullas@ovph.fi::98f82387-2637-44f0-8946-40bba92cf733" providerId="AD" clId="Web-{90E6EE12-3064-356A-0681-76AE387AAD5B}" dt="2025-11-03T06:13:11.369" v="588" actId="20577"/>
          <ac:spMkLst>
            <pc:docMk/>
            <pc:sldMk cId="1898354109" sldId="580"/>
            <ac:spMk id="9" creationId="{C2510217-0C8D-2E97-58A5-04DBA954B1AA}"/>
          </ac:spMkLst>
        </pc:spChg>
        <pc:spChg chg="mod">
          <ac:chgData name="Kullas Paula" userId="S::paula.kullas@ovph.fi::98f82387-2637-44f0-8946-40bba92cf733" providerId="AD" clId="Web-{90E6EE12-3064-356A-0681-76AE387AAD5B}" dt="2025-11-03T06:13:19.947" v="595" actId="20577"/>
          <ac:spMkLst>
            <pc:docMk/>
            <pc:sldMk cId="1898354109" sldId="580"/>
            <ac:spMk id="11" creationId="{0C6C33A5-345B-5CC9-4D47-71B591630B52}"/>
          </ac:spMkLst>
        </pc:spChg>
        <pc:spChg chg="mod">
          <ac:chgData name="Kullas Paula" userId="S::paula.kullas@ovph.fi::98f82387-2637-44f0-8946-40bba92cf733" providerId="AD" clId="Web-{90E6EE12-3064-356A-0681-76AE387AAD5B}" dt="2025-11-03T06:12:18.180" v="544" actId="20577"/>
          <ac:spMkLst>
            <pc:docMk/>
            <pc:sldMk cId="1898354109" sldId="580"/>
            <ac:spMk id="19" creationId="{1CE3ECC4-2766-0EF7-1123-7E6207D264DE}"/>
          </ac:spMkLst>
        </pc:spChg>
        <pc:spChg chg="mod">
          <ac:chgData name="Kullas Paula" userId="S::paula.kullas@ovph.fi::98f82387-2637-44f0-8946-40bba92cf733" providerId="AD" clId="Web-{90E6EE12-3064-356A-0681-76AE387AAD5B}" dt="2025-11-03T07:28:22.148" v="768" actId="20577"/>
          <ac:spMkLst>
            <pc:docMk/>
            <pc:sldMk cId="1898354109" sldId="580"/>
            <ac:spMk id="40" creationId="{233BE2CB-1BD5-02F1-2A4E-9C3523AF8EDA}"/>
          </ac:spMkLst>
        </pc:spChg>
        <pc:cxnChg chg="mod">
          <ac:chgData name="Kullas Paula" userId="S::paula.kullas@ovph.fi::98f82387-2637-44f0-8946-40bba92cf733" providerId="AD" clId="Web-{90E6EE12-3064-356A-0681-76AE387AAD5B}" dt="2025-11-03T06:13:27.306" v="596" actId="14100"/>
          <ac:cxnSpMkLst>
            <pc:docMk/>
            <pc:sldMk cId="1898354109" sldId="580"/>
            <ac:cxnSpMk id="7" creationId="{56389F0B-ADFA-8D3A-B11D-944A78DD022A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</c:v>
                </c:pt>
                <c:pt idx="1">
                  <c:v>23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46</c:v>
                </c:pt>
                <c:pt idx="1">
                  <c:v>35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FFAFCE9-BCE1-46AB-ABFF-73E8190C7777}" type="VALUE">
                      <a:rPr lang="en-US" b="1"/>
                      <a:pPr/>
                      <a:t>[ARVO]</a:t>
                    </a:fld>
                    <a:endParaRPr lang="fi-FI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636-4AA3-92A7-AF9B73A550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7.11.2025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363424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7543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363424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8FC913-7ED3-888E-0FF8-1A3F10F7B2FF}"/>
              </a:ext>
            </a:extLst>
          </p:cNvPr>
          <p:cNvCxnSpPr>
            <a:cxnSpLocks/>
          </p:cNvCxnSpPr>
          <p:nvPr userDrawn="1"/>
        </p:nvCxnSpPr>
        <p:spPr>
          <a:xfrm>
            <a:off x="8361412" y="3326821"/>
            <a:ext cx="37543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2C60B15-8063-28A0-11A7-CB601EF9B442}"/>
              </a:ext>
            </a:extLst>
          </p:cNvPr>
          <p:cNvCxnSpPr>
            <a:cxnSpLocks/>
          </p:cNvCxnSpPr>
          <p:nvPr userDrawn="1"/>
        </p:nvCxnSpPr>
        <p:spPr>
          <a:xfrm>
            <a:off x="8363424" y="5365171"/>
            <a:ext cx="37543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6104475" y="1618614"/>
            <a:ext cx="0" cy="27287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347357"/>
            <a:ext cx="75067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808950" y="4347357"/>
            <a:ext cx="0" cy="2388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7062851" y="4347357"/>
            <a:ext cx="0" cy="2388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34735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28273"/>
            <a:ext cx="9533191" cy="10938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/>
              <a:t>: </a:t>
            </a:r>
            <a:r>
              <a:rPr lang="fi-FI" err="1"/>
              <a:t>Rehabiliteringsservice</a:t>
            </a:r>
            <a:endParaRPr lang="fi-FI">
              <a:cs typeface="Arial"/>
            </a:endParaRPr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1-4.2025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(9-12.2024)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1180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>
                <a:solidFill>
                  <a:schemeClr val="accent5"/>
                </a:solidFill>
              </a:rPr>
              <a:t>Tillgång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rehabiliteringstjänster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b="1">
                <a:cs typeface="Arial"/>
              </a:rPr>
              <a:t>Specialsjukvård - </a:t>
            </a:r>
            <a:r>
              <a:rPr lang="sv-SE" sz="1600" b="1" err="1">
                <a:cs typeface="Arial"/>
              </a:rPr>
              <a:t>Fysiatri</a:t>
            </a:r>
            <a:endParaRPr lang="sv-SE" sz="1600" b="1"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>
                <a:cs typeface="Arial"/>
              </a:rPr>
              <a:t>Remisserna handläggs inom 21 dagar.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>
                <a:cs typeface="Arial"/>
              </a:rPr>
              <a:t>Bedömning inom 3 månader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>
                <a:cs typeface="Arial"/>
              </a:rPr>
              <a:t>Tid till vård inom 6 månader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b="1">
                <a:cs typeface="Arial"/>
              </a:rPr>
              <a:t>Fysioterapi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>
                <a:cs typeface="Arial"/>
              </a:rPr>
              <a:t>Primärhälsovård och specialsjukvård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b="1">
                <a:cs typeface="Arial"/>
              </a:rPr>
              <a:t>Ergoterapi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>
                <a:cs typeface="Arial"/>
              </a:rPr>
              <a:t>Primärhälsovård och specialsjukvård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 b="1">
                <a:cs typeface="Arial"/>
              </a:rPr>
              <a:t>Talterapi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1600">
                <a:cs typeface="Arial"/>
              </a:rPr>
              <a:t>Primärhälsovård och specialsjukvård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sv-SE" sz="1600"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i-FI" sz="1600" b="1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50937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600" dirty="0"/>
              <a:t>Antal som väntat på </a:t>
            </a:r>
            <a:r>
              <a:rPr lang="sv-SE" sz="1600" dirty="0" err="1"/>
              <a:t>fysiatri</a:t>
            </a:r>
            <a:r>
              <a:rPr lang="sv-SE" sz="1600" dirty="0"/>
              <a:t> över 21 dagar: 180</a:t>
            </a:r>
            <a:endParaRPr lang="sv-SE" sz="1600" dirty="0">
              <a:cs typeface="Arial"/>
            </a:endParaRPr>
          </a:p>
          <a:p>
            <a:endParaRPr lang="sv-SE" sz="1600"/>
          </a:p>
          <a:p>
            <a:r>
              <a:rPr lang="sv-SE" sz="1600" dirty="0"/>
              <a:t>Antal som väntat på bedömning över 3 månader: 19</a:t>
            </a:r>
            <a:endParaRPr lang="sv-SE" sz="1600" dirty="0">
              <a:cs typeface="Arial"/>
            </a:endParaRPr>
          </a:p>
          <a:p>
            <a:endParaRPr lang="sv-SE" sz="1600"/>
          </a:p>
          <a:p>
            <a:r>
              <a:rPr lang="sv-SE" sz="1600" dirty="0"/>
              <a:t>Antal som väntat på vård över 6 månader: 53</a:t>
            </a:r>
            <a:endParaRPr lang="sv-SE" sz="1600" dirty="0">
              <a:cs typeface="Arial"/>
            </a:endParaRPr>
          </a:p>
          <a:p>
            <a:endParaRPr lang="sv-SE" sz="1600"/>
          </a:p>
          <a:p>
            <a:r>
              <a:rPr lang="sv-SE" sz="1600" dirty="0"/>
              <a:t>Antal som väntat på fysioterapibedömning över 3 mån: 0</a:t>
            </a:r>
            <a:endParaRPr lang="sv-SE" sz="1600" dirty="0">
              <a:cs typeface="Arial"/>
            </a:endParaRPr>
          </a:p>
          <a:p>
            <a:endParaRPr lang="sv-SE" sz="1600"/>
          </a:p>
          <a:p>
            <a:r>
              <a:rPr lang="sv-SE" sz="1600" dirty="0"/>
              <a:t>Antal som väntat på ergoterapibedömning över 3 mån: 48</a:t>
            </a:r>
            <a:endParaRPr lang="sv-SE" sz="1600" dirty="0">
              <a:cs typeface="Arial"/>
            </a:endParaRPr>
          </a:p>
          <a:p>
            <a:endParaRPr lang="sv-SE" sz="1600">
              <a:cs typeface="Arial"/>
            </a:endParaRPr>
          </a:p>
          <a:p>
            <a:r>
              <a:rPr lang="sv-SE" sz="1600" dirty="0">
                <a:cs typeface="Arial"/>
              </a:rPr>
              <a:t>Antal som väntat på talterapibedömning över 3 mån: 17</a:t>
            </a:r>
          </a:p>
          <a:p>
            <a:endParaRPr lang="en-US" sz="1600">
              <a:cs typeface="Arial"/>
            </a:endParaRPr>
          </a:p>
          <a:p>
            <a:endParaRPr lang="en-US" sz="16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18928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sv-SE" sz="1600" dirty="0">
                <a:cs typeface="Arial"/>
              </a:rPr>
              <a:t>Terapiköer är lokala och man har strävat efter att flytta resurser på kommuner där </a:t>
            </a:r>
            <a:r>
              <a:rPr lang="sv-SE" sz="1600" dirty="0" err="1">
                <a:cs typeface="Arial"/>
              </a:rPr>
              <a:t>köarna</a:t>
            </a:r>
            <a:r>
              <a:rPr lang="sv-SE" sz="1600" dirty="0">
                <a:cs typeface="Arial"/>
              </a:rPr>
              <a:t> bildas. </a:t>
            </a:r>
          </a:p>
          <a:p>
            <a:r>
              <a:rPr lang="sv-SE" sz="1600" dirty="0">
                <a:cs typeface="Arial"/>
              </a:rPr>
              <a:t>Man utvecklar arbetsprocesser så att man kan avskaffa köer och nya köer inte bildas.</a:t>
            </a: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Säkerhet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28.10.2025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24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5</a:t>
            </a:r>
            <a:r>
              <a:rPr lang="sv-SE" sz="1400" dirty="0"/>
              <a:t> (21%)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0</a:t>
            </a:r>
            <a:r>
              <a:rPr lang="sv-SE" sz="1400" dirty="0"/>
              <a:t>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2</a:t>
            </a:r>
            <a:r>
              <a:rPr lang="sv-SE" sz="1400" dirty="0"/>
              <a:t> (8%)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Färdig: 17</a:t>
            </a:r>
            <a:r>
              <a:rPr lang="sv-SE" sz="1400" dirty="0"/>
              <a:t> (71%)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6307300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35570" y="1655999"/>
            <a:ext cx="3673688" cy="18774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FontTx/>
              <a:buAutoNum type="arabicPeriod"/>
            </a:pPr>
            <a:r>
              <a:rPr lang="fi-FI" dirty="0" err="1">
                <a:cs typeface="Arial"/>
              </a:rPr>
              <a:t>Informationsflöde</a:t>
            </a:r>
            <a:r>
              <a:rPr lang="fi-FI" dirty="0">
                <a:cs typeface="Arial"/>
              </a:rPr>
              <a:t> </a:t>
            </a:r>
            <a:r>
              <a:rPr lang="fi-FI" dirty="0" err="1">
                <a:cs typeface="Arial"/>
              </a:rPr>
              <a:t>och</a:t>
            </a:r>
            <a:r>
              <a:rPr lang="fi-FI" dirty="0">
                <a:cs typeface="Arial"/>
              </a:rPr>
              <a:t> </a:t>
            </a:r>
            <a:r>
              <a:rPr lang="fi-FI" dirty="0" err="1">
                <a:cs typeface="Arial"/>
              </a:rPr>
              <a:t>informations</a:t>
            </a:r>
            <a:r>
              <a:rPr lang="fi-FI" dirty="0">
                <a:cs typeface="Arial"/>
              </a:rPr>
              <a:t> </a:t>
            </a:r>
            <a:r>
              <a:rPr lang="fi-FI" dirty="0" err="1">
                <a:cs typeface="Arial"/>
              </a:rPr>
              <a:t>hantering</a:t>
            </a:r>
            <a:endParaRPr lang="fi-FI" dirty="0" err="1"/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Annat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Medicin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ohc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vätskebehandlingar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79471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5" y="4608001"/>
            <a:ext cx="15716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50817" y="5901623"/>
            <a:ext cx="191931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>
                <a:cs typeface="Arial"/>
              </a:rPr>
              <a:t>0(0)</a:t>
            </a:r>
            <a:endParaRPr lang="en-US" sz="2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35570" y="3408514"/>
            <a:ext cx="3560271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fi-FI" sz="1400" err="1"/>
              <a:t>Skriv</a:t>
            </a:r>
            <a:r>
              <a:rPr lang="fi-FI" sz="1400"/>
              <a:t> </a:t>
            </a:r>
            <a:r>
              <a:rPr lang="fi-FI" sz="1400" err="1"/>
              <a:t>här</a:t>
            </a:r>
            <a:r>
              <a:rPr lang="fi-FI" sz="1400"/>
              <a:t>.</a:t>
            </a:r>
          </a:p>
          <a:p>
            <a:endParaRPr lang="fi-FI" sz="1400"/>
          </a:p>
          <a:p>
            <a:endParaRPr lang="fi-FI" sz="1400"/>
          </a:p>
          <a:p>
            <a:endParaRPr lang="fi-FI" sz="1400"/>
          </a:p>
          <a:p>
            <a:endParaRPr lang="fi-FI" sz="1400"/>
          </a:p>
          <a:p>
            <a:endParaRPr lang="fi-FI" sz="1400"/>
          </a:p>
          <a:p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62</a:t>
            </a:r>
            <a:endParaRPr kumimoji="0" lang="fi-FI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FE5B52-5DFD-1129-8991-0D3F25619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641338" y="3127472"/>
            <a:ext cx="2942633" cy="1459042"/>
          </a:xfrm>
          <a:prstGeom prst="rect">
            <a:avLst/>
          </a:prstGeom>
        </p:spPr>
      </p:pic>
      <p:cxnSp>
        <p:nvCxnSpPr>
          <p:cNvPr id="23" name="Straight Arrow Connector 2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3DEBB71C-DDA0-2907-1A5C-F704CB1D3AA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5090728" y="3670725"/>
            <a:ext cx="231805" cy="7371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74244" y="453533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65</a:t>
            </a:r>
            <a:endParaRPr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altLang="ko-KR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3,57</a:t>
            </a:r>
            <a:endParaRPr lang="fi-FI" altLang="ko-KR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4,09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4,21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4,5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4,13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4,13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3,64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4,68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endParaRPr lang="fi-FI" sz="1400" b="1">
              <a:solidFill>
                <a:srgbClr val="213A8F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i-FI" sz="1400" err="1">
                <a:solidFill>
                  <a:srgbClr val="213A8F"/>
                </a:solidFill>
                <a:latin typeface="Arial"/>
                <a:ea typeface="+mn-lt"/>
                <a:cs typeface="Arial"/>
              </a:rPr>
              <a:t>Personalens</a:t>
            </a: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/>
                <a:ea typeface="+mn-lt"/>
                <a:cs typeface="Arial"/>
              </a:rPr>
              <a:t>kunskap</a:t>
            </a:r>
            <a:endParaRPr lang="fi-FI" sz="1400" i="0" u="none" strike="noStrike" kern="1200" cap="none" spc="0" normalizeH="0" baseline="0" noProof="0" err="1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/>
              <a:ea typeface="+mn-lt"/>
              <a:cs typeface="Arial"/>
            </a:endParaRPr>
          </a:p>
          <a:p>
            <a:pPr>
              <a:defRPr/>
            </a:pPr>
            <a:r>
              <a:rPr lang="fi-FI" sz="1400" err="1">
                <a:solidFill>
                  <a:srgbClr val="213A8F"/>
                </a:solidFill>
                <a:latin typeface="Arial"/>
                <a:ea typeface="+mn-lt"/>
                <a:cs typeface="Arial"/>
              </a:rPr>
              <a:t>Heltäckande</a:t>
            </a: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/>
                <a:ea typeface="+mn-lt"/>
                <a:cs typeface="Arial"/>
              </a:rPr>
              <a:t>vård</a:t>
            </a:r>
            <a:endParaRPr lang="fi-FI" sz="1400">
              <a:solidFill>
                <a:srgbClr val="213A8F"/>
              </a:solidFill>
              <a:latin typeface="Arial"/>
              <a:ea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/>
              <a:ea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>
              <a:solidFill>
                <a:srgbClr val="213A8F"/>
              </a:solidFill>
              <a:latin typeface="Arial"/>
              <a:ea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/>
              <a:ea typeface="+mn-lt"/>
              <a:cs typeface="Arial"/>
            </a:endParaRPr>
          </a:p>
          <a:p>
            <a:pPr>
              <a:defRPr/>
            </a:pPr>
            <a:endParaRPr lang="fi-FI" sz="140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err="1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lang="sv-SE" sz="1400">
                <a:solidFill>
                  <a:srgbClr val="213A8F"/>
                </a:solidFill>
                <a:ea typeface="+mn-lt"/>
                <a:cs typeface="+mn-lt"/>
              </a:rPr>
              <a:t>Instruktioner efter operationen</a:t>
            </a:r>
            <a:endParaRPr lang="sv-SE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727561" y="4827721"/>
            <a:ext cx="1820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656698" y="5776661"/>
            <a:ext cx="19623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latin typeface="Arial" panose="020B0604020202020204"/>
              </a:rPr>
              <a:t>5 (x)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05433" y="1323453"/>
            <a:ext cx="5111142" cy="282944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 b="1" dirty="0">
                <a:solidFill>
                  <a:schemeClr val="tx2"/>
                </a:solidFill>
                <a:latin typeface="+mj-lt"/>
                <a:cs typeface="Arial"/>
              </a:rPr>
              <a:t>Klienten är med då man gör beslut om hens vård eller rehabilitering. Man uppmanar klienten och anhöriga att delta aktivt i egenrehabilitering och man ger ändamålsenliga instruktioner gällande detta.</a:t>
            </a:r>
          </a:p>
          <a:p>
            <a:r>
              <a:rPr lang="sv-SE" sz="1400" b="1" dirty="0" err="1">
                <a:solidFill>
                  <a:schemeClr val="tx2"/>
                </a:solidFill>
                <a:latin typeface="+mj-lt"/>
                <a:cs typeface="Arial"/>
              </a:rPr>
              <a:t>Självbedömningsinstrumenter</a:t>
            </a:r>
            <a:r>
              <a:rPr lang="sv-SE" sz="1400" b="1" dirty="0">
                <a:solidFill>
                  <a:schemeClr val="tx2"/>
                </a:solidFill>
                <a:latin typeface="+mj-lt"/>
                <a:cs typeface="Arial"/>
              </a:rPr>
              <a:t> är delvis i bruk.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r>
              <a:rPr lang="sv-SE" sz="1400" dirty="0">
                <a:latin typeface="+mj-lt"/>
                <a:cs typeface="Arial"/>
              </a:rPr>
              <a:t>Under år 2025 har man inte ordnat gemensamma möten med organisationer och därmed inte heller kommit överens om gemensamma teman.</a:t>
            </a:r>
            <a:endParaRPr lang="sv-SE" sz="14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 dirty="0">
                <a:cs typeface="Times New Roman"/>
              </a:rPr>
              <a:t>Inte aktivt med.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latin typeface="+mj-lt"/>
            </a:endParaRPr>
          </a:p>
          <a:p>
            <a:r>
              <a:rPr lang="sv-SE" sz="1400" dirty="0">
                <a:latin typeface="+mj-lt"/>
                <a:cs typeface="Arial"/>
              </a:rPr>
              <a:t>I personalmöten diskuteras </a:t>
            </a:r>
            <a:r>
              <a:rPr lang="sv-SE" sz="1400" dirty="0" err="1">
                <a:latin typeface="+mj-lt"/>
                <a:cs typeface="Arial"/>
              </a:rPr>
              <a:t>gemensamnt</a:t>
            </a:r>
            <a:r>
              <a:rPr lang="sv-SE" sz="1400" dirty="0">
                <a:latin typeface="+mj-lt"/>
                <a:cs typeface="Arial"/>
              </a:rPr>
              <a:t> om </a:t>
            </a:r>
            <a:r>
              <a:rPr lang="sv-SE" sz="1400" dirty="0" err="1">
                <a:latin typeface="+mj-lt"/>
                <a:cs typeface="Arial"/>
              </a:rPr>
              <a:t>Haipro</a:t>
            </a:r>
            <a:r>
              <a:rPr lang="sv-SE" sz="1400" dirty="0">
                <a:latin typeface="+mj-lt"/>
                <a:cs typeface="Arial"/>
              </a:rPr>
              <a:t>-anmälningar. Man även planerar och kommer överens om utvecklingsåtgärder så att händelsen inte upprepar sig.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4778852" cy="2037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 hälsovård:</a:t>
            </a:r>
          </a:p>
          <a:p>
            <a:r>
              <a:rPr lang="sv-SE" sz="1400" dirty="0"/>
              <a:t>Antal ordinarie personal n= 224</a:t>
            </a:r>
            <a:endParaRPr lang="sv-SE" sz="1400" dirty="0">
              <a:cs typeface="Arial"/>
            </a:endParaRPr>
          </a:p>
          <a:p>
            <a:endParaRPr lang="sv-SE" sz="1400"/>
          </a:p>
          <a:p>
            <a:r>
              <a:rPr lang="sv-SE" sz="1400" dirty="0"/>
              <a:t>Antal </a:t>
            </a:r>
            <a:r>
              <a:rPr lang="sv-SE" sz="1400" dirty="0" err="1"/>
              <a:t>visstidsannställda</a:t>
            </a:r>
            <a:r>
              <a:rPr lang="sv-SE" sz="1400" dirty="0"/>
              <a:t> n= 20</a:t>
            </a:r>
            <a:endParaRPr lang="sv-SE" sz="1400" dirty="0">
              <a:cs typeface="Arial"/>
            </a:endParaRPr>
          </a:p>
          <a:p>
            <a:r>
              <a:rPr lang="sv-SE" sz="1400" dirty="0"/>
              <a:t>VOV:</a:t>
            </a:r>
            <a:endParaRPr lang="sv-SE" sz="1400" dirty="0">
              <a:cs typeface="Arial"/>
            </a:endParaRPr>
          </a:p>
          <a:p>
            <a:endParaRPr lang="sv-SE" sz="1400"/>
          </a:p>
          <a:p>
            <a:r>
              <a:rPr lang="sv-SE" sz="1400" dirty="0"/>
              <a:t>Antal öppna vakanser n= 8</a:t>
            </a:r>
            <a:endParaRPr lang="sv-SE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10300" y="1656001"/>
            <a:ext cx="5378903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/>
              <a:t>	</a:t>
            </a:r>
            <a:endParaRPr lang="fi-FI" sz="1600" baseline="0" dirty="0">
              <a:cs typeface="Arial"/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9</a:t>
            </a:r>
            <a:endParaRPr lang="fi-FI" sz="1600" baseline="0" dirty="0">
              <a:cs typeface="Arial"/>
            </a:endParaRPr>
          </a:p>
          <a:p>
            <a:endParaRPr lang="fi-FI" baseline="0"/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Annat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Inomhusluftrelaterad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Halkade</a:t>
            </a:r>
            <a:r>
              <a:rPr lang="fi-FI" sz="1600" dirty="0">
                <a:cs typeface="Arial"/>
              </a:rPr>
              <a:t>, </a:t>
            </a:r>
            <a:r>
              <a:rPr lang="fi-FI" sz="1600" dirty="0" err="1">
                <a:cs typeface="Arial"/>
              </a:rPr>
              <a:t>föll</a:t>
            </a:r>
          </a:p>
          <a:p>
            <a:pPr marL="342900" indent="-342900">
              <a:buAutoNum type="arabicPeriod"/>
            </a:pPr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81383" y="4353232"/>
            <a:ext cx="2380041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chemeClr val="accent5"/>
                </a:solidFill>
              </a:rPr>
              <a:t>Frånvaron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400" b="1"/>
          </a:p>
          <a:p>
            <a:pPr algn="ctr"/>
            <a:r>
              <a:rPr lang="fi-FI" sz="2000" dirty="0" err="1">
                <a:cs typeface="Arial"/>
              </a:rPr>
              <a:t>Sjukfrånvaro</a:t>
            </a:r>
            <a:r>
              <a:rPr lang="fi-FI" sz="2000" dirty="0">
                <a:cs typeface="Arial"/>
              </a:rPr>
              <a:t> N=  ​303 </a:t>
            </a:r>
            <a:r>
              <a:rPr lang="fi-FI" sz="2000" dirty="0" err="1">
                <a:cs typeface="Arial"/>
              </a:rPr>
              <a:t>kalenderdagar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59415" y="5949161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-8</a:t>
            </a:r>
            <a:endParaRPr lang="fi-FI" sz="32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98A05A-98FD-19FC-01C7-DB9B94C3F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3926509" y="4405843"/>
            <a:ext cx="2942633" cy="1459042"/>
          </a:xfrm>
          <a:prstGeom prst="rect">
            <a:avLst/>
          </a:prstGeom>
        </p:spPr>
      </p:pic>
      <p:cxnSp>
        <p:nvCxnSpPr>
          <p:cNvPr id="7" name="Straight Arrow Connector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56389F0B-ADFA-8D3A-B11D-944A78DD022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5251690" y="4953885"/>
            <a:ext cx="128240" cy="7329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34226" y="4405843"/>
            <a:ext cx="4924424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sv-SE" sz="1600" dirty="0">
                <a:cs typeface="Arial" panose="020B0604020202020204"/>
              </a:rPr>
              <a:t>Uppföljning av belastningen och åtgärder för att jämna ut belastningen </a:t>
            </a:r>
            <a:r>
              <a:rPr lang="sv-SE" sz="1600">
                <a:cs typeface="Arial" panose="020B0604020202020204"/>
              </a:rPr>
              <a:t>vb. </a:t>
            </a:r>
            <a:endParaRPr lang="sv-SE" sz="1600">
              <a:effectLst/>
              <a:cs typeface="Arial" panose="020B0604020202020204"/>
            </a:endParaRPr>
          </a:p>
          <a:p>
            <a:r>
              <a:rPr lang="sv-SE" sz="1600" dirty="0">
                <a:cs typeface="Arial" panose="020B0604020202020204"/>
              </a:rPr>
              <a:t>Enheternas egna </a:t>
            </a:r>
            <a:r>
              <a:rPr lang="sv-SE" sz="1600" dirty="0" err="1">
                <a:cs typeface="Arial" panose="020B0604020202020204"/>
              </a:rPr>
              <a:t>tyky</a:t>
            </a:r>
            <a:r>
              <a:rPr lang="sv-SE" sz="1600" dirty="0">
                <a:cs typeface="Arial" panose="020B0604020202020204"/>
              </a:rPr>
              <a:t>-dagar. </a:t>
            </a:r>
            <a:r>
              <a:rPr lang="sv-SE" sz="1600" dirty="0" err="1">
                <a:cs typeface="Arial" panose="020B0604020202020204"/>
              </a:rPr>
              <a:t>Närchefer</a:t>
            </a:r>
            <a:r>
              <a:rPr lang="sv-SE" sz="1600" dirty="0">
                <a:cs typeface="Arial" panose="020B0604020202020204"/>
              </a:rPr>
              <a:t> besöker enheter regelbundet. </a:t>
            </a:r>
            <a:r>
              <a:rPr lang="sv-SE" sz="1600" dirty="0" err="1">
                <a:cs typeface="Arial" panose="020B0604020202020204"/>
              </a:rPr>
              <a:t>Vartu</a:t>
            </a:r>
            <a:r>
              <a:rPr lang="sv-SE" sz="1600" dirty="0">
                <a:cs typeface="Arial" panose="020B0604020202020204"/>
              </a:rPr>
              <a:t>-diskussioner.</a:t>
            </a:r>
            <a:endParaRPr lang="sv-SE" sz="1600" dirty="0">
              <a:effectLst/>
              <a:cs typeface="Arial" panose="020B0604020202020204"/>
            </a:endParaRPr>
          </a:p>
          <a:p>
            <a:r>
              <a:rPr lang="sv-SE" sz="1600" dirty="0">
                <a:cs typeface="Arial" panose="020B0604020202020204"/>
              </a:rPr>
              <a:t>Man söker nya utrymmen där det finns stora </a:t>
            </a:r>
            <a:r>
              <a:rPr lang="sv-SE" sz="1600">
                <a:cs typeface="Arial" panose="020B0604020202020204"/>
              </a:rPr>
              <a:t>inomhusluftsproblem.</a:t>
            </a:r>
            <a:endParaRPr lang="sv-SE" sz="1600" dirty="0">
              <a:cs typeface="Arial" panose="020B0604020202020204"/>
            </a:endParaRPr>
          </a:p>
          <a:p>
            <a:endParaRPr lang="sv-SE" sz="1600">
              <a:cs typeface="Arial" panose="020B0604020202020204"/>
            </a:endParaRPr>
          </a:p>
          <a:p>
            <a:r>
              <a:rPr lang="sv-SE" sz="1600">
                <a:effectLst/>
                <a:cs typeface="Arial" panose="020B0604020202020204"/>
              </a:rPr>
              <a:t>​</a:t>
            </a:r>
            <a:endParaRPr lang="fi-FI" sz="1600">
              <a:effectLst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C1B98F0537FBA449DB717B306849448" ma:contentTypeVersion="4" ma:contentTypeDescription="Luo uusi asiakirja." ma:contentTypeScope="" ma:versionID="80feb1bb33ff465b930a73a2e12fd05f">
  <xsd:schema xmlns:xsd="http://www.w3.org/2001/XMLSchema" xmlns:xs="http://www.w3.org/2001/XMLSchema" xmlns:p="http://schemas.microsoft.com/office/2006/metadata/properties" xmlns:ns2="839441cf-9fc8-48ff-90ea-9f7f0d2c099e" targetNamespace="http://schemas.microsoft.com/office/2006/metadata/properties" ma:root="true" ma:fieldsID="2a4363f5ef1c94a65d492a7c3578fc30" ns2:_="">
    <xsd:import namespace="839441cf-9fc8-48ff-90ea-9f7f0d2c09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441cf-9fc8-48ff-90ea-9f7f0d2c09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37276F-BCED-4680-B31C-6ED5618C17BC}">
  <ds:schemaRefs>
    <ds:schemaRef ds:uri="839441cf-9fc8-48ff-90ea-9f7f0d2c099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839441cf-9fc8-48ff-90ea-9f7f0d2c099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Laajakuva</PresentationFormat>
  <Slides>6</Slides>
  <Notes>2</Notes>
  <HiddenSlides>0</HiddenSlide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124</cp:revision>
  <dcterms:created xsi:type="dcterms:W3CDTF">2023-11-14T05:41:58Z</dcterms:created>
  <dcterms:modified xsi:type="dcterms:W3CDTF">2025-11-08T05:52:13Z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0x0101003C1B98F0537FBA449DB717B306849448</vt:lpwstr>
  </property>
  <property fmtid="{D5CDD505-2E9C-101B-9397-08002B2CF9AE}" pid="3" name="MediaServiceImageTags">
    <vt:lpwstr/>
  </property>
</Properties>
</file>