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ECAED6-7011-7522-F2BB-D6A9ECF47073}" v="6" dt="2025-11-08T05:52:33.6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20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llas Paula" userId="S::paula.kullas@ovph.fi::98f82387-2637-44f0-8946-40bba92cf733" providerId="AD" clId="Web-{93ECAED6-7011-7522-F2BB-D6A9ECF47073}"/>
    <pc:docChg chg="modSld">
      <pc:chgData name="Kullas Paula" userId="S::paula.kullas@ovph.fi::98f82387-2637-44f0-8946-40bba92cf733" providerId="AD" clId="Web-{93ECAED6-7011-7522-F2BB-D6A9ECF47073}" dt="2025-11-08T05:52:30.226" v="2" actId="20577"/>
      <pc:docMkLst>
        <pc:docMk/>
      </pc:docMkLst>
      <pc:sldChg chg="modSp">
        <pc:chgData name="Kullas Paula" userId="S::paula.kullas@ovph.fi::98f82387-2637-44f0-8946-40bba92cf733" providerId="AD" clId="Web-{93ECAED6-7011-7522-F2BB-D6A9ECF47073}" dt="2025-11-08T05:52:30.226" v="2" actId="20577"/>
        <pc:sldMkLst>
          <pc:docMk/>
          <pc:sldMk cId="1658591148" sldId="563"/>
        </pc:sldMkLst>
        <pc:spChg chg="mod">
          <ac:chgData name="Kullas Paula" userId="S::paula.kullas@ovph.fi::98f82387-2637-44f0-8946-40bba92cf733" providerId="AD" clId="Web-{93ECAED6-7011-7522-F2BB-D6A9ECF47073}" dt="2025-11-08T05:52:30.226" v="2" actId="20577"/>
          <ac:spMkLst>
            <pc:docMk/>
            <pc:sldMk cId="1658591148" sldId="563"/>
            <ac:spMk id="7" creationId="{9AC55BA9-B16F-4E98-4E91-02B5932E6BEF}"/>
          </ac:spMkLst>
        </pc:spChg>
      </pc:sldChg>
    </pc:docChg>
  </pc:docChgLst>
  <pc:docChgLst>
    <pc:chgData name="Kullas Paula" userId="S::paula.kullas@ovph.fi::98f82387-2637-44f0-8946-40bba92cf733" providerId="AD" clId="Web-{A75A9F81-4C0C-E859-F253-C561A087003D}"/>
    <pc:docChg chg="modSld">
      <pc:chgData name="Kullas Paula" userId="S::paula.kullas@ovph.fi::98f82387-2637-44f0-8946-40bba92cf733" providerId="AD" clId="Web-{A75A9F81-4C0C-E859-F253-C561A087003D}" dt="2025-11-03T10:33:20.300" v="642" actId="20577"/>
      <pc:docMkLst>
        <pc:docMk/>
      </pc:docMkLst>
      <pc:sldChg chg="modSp">
        <pc:chgData name="Kullas Paula" userId="S::paula.kullas@ovph.fi::98f82387-2637-44f0-8946-40bba92cf733" providerId="AD" clId="Web-{A75A9F81-4C0C-E859-F253-C561A087003D}" dt="2025-11-03T10:28:36.625" v="569" actId="20577"/>
        <pc:sldMkLst>
          <pc:docMk/>
          <pc:sldMk cId="711752635" sldId="452"/>
        </pc:sldMkLst>
        <pc:spChg chg="mod">
          <ac:chgData name="Kullas Paula" userId="S::paula.kullas@ovph.fi::98f82387-2637-44f0-8946-40bba92cf733" providerId="AD" clId="Web-{A75A9F81-4C0C-E859-F253-C561A087003D}" dt="2025-11-03T10:28:36.625" v="569" actId="20577"/>
          <ac:spMkLst>
            <pc:docMk/>
            <pc:sldMk cId="711752635" sldId="452"/>
            <ac:spMk id="9" creationId="{5517D60A-C591-4544-F224-CB292F193C1D}"/>
          </ac:spMkLst>
        </pc:spChg>
      </pc:sldChg>
      <pc:sldChg chg="modSp">
        <pc:chgData name="Kullas Paula" userId="S::paula.kullas@ovph.fi::98f82387-2637-44f0-8946-40bba92cf733" providerId="AD" clId="Web-{A75A9F81-4C0C-E859-F253-C561A087003D}" dt="2025-11-03T10:22:37.193" v="273" actId="20577"/>
        <pc:sldMkLst>
          <pc:docMk/>
          <pc:sldMk cId="550267891" sldId="562"/>
        </pc:sldMkLst>
        <pc:spChg chg="mod">
          <ac:chgData name="Kullas Paula" userId="S::paula.kullas@ovph.fi::98f82387-2637-44f0-8946-40bba92cf733" providerId="AD" clId="Web-{A75A9F81-4C0C-E859-F253-C561A087003D}" dt="2025-11-03T10:22:37.193" v="273" actId="20577"/>
          <ac:spMkLst>
            <pc:docMk/>
            <pc:sldMk cId="550267891" sldId="562"/>
            <ac:spMk id="8" creationId="{F1B8EDDC-940B-BD35-84A1-1163B3466DE2}"/>
          </ac:spMkLst>
        </pc:spChg>
        <pc:spChg chg="mod">
          <ac:chgData name="Kullas Paula" userId="S::paula.kullas@ovph.fi::98f82387-2637-44f0-8946-40bba92cf733" providerId="AD" clId="Web-{A75A9F81-4C0C-E859-F253-C561A087003D}" dt="2025-11-03T10:18:02.582" v="21" actId="20577"/>
          <ac:spMkLst>
            <pc:docMk/>
            <pc:sldMk cId="550267891" sldId="562"/>
            <ac:spMk id="9" creationId="{6293015D-D1AE-6165-00F6-D490CA772E38}"/>
          </ac:spMkLst>
        </pc:spChg>
      </pc:sldChg>
      <pc:sldChg chg="delSp modSp">
        <pc:chgData name="Kullas Paula" userId="S::paula.kullas@ovph.fi::98f82387-2637-44f0-8946-40bba92cf733" providerId="AD" clId="Web-{A75A9F81-4C0C-E859-F253-C561A087003D}" dt="2025-11-03T10:28:29.250" v="566"/>
        <pc:sldMkLst>
          <pc:docMk/>
          <pc:sldMk cId="1658591148" sldId="563"/>
        </pc:sldMkLst>
        <pc:spChg chg="mod">
          <ac:chgData name="Kullas Paula" userId="S::paula.kullas@ovph.fi::98f82387-2637-44f0-8946-40bba92cf733" providerId="AD" clId="Web-{A75A9F81-4C0C-E859-F253-C561A087003D}" dt="2025-11-03T10:25:19.011" v="331" actId="20577"/>
          <ac:spMkLst>
            <pc:docMk/>
            <pc:sldMk cId="1658591148" sldId="563"/>
            <ac:spMk id="15" creationId="{15956D0F-8A7D-B8D5-5ACE-D0EBD28EE0A9}"/>
          </ac:spMkLst>
        </pc:spChg>
        <pc:spChg chg="mod">
          <ac:chgData name="Kullas Paula" userId="S::paula.kullas@ovph.fi::98f82387-2637-44f0-8946-40bba92cf733" providerId="AD" clId="Web-{A75A9F81-4C0C-E859-F253-C561A087003D}" dt="2025-11-03T10:23:51.227" v="299" actId="20577"/>
          <ac:spMkLst>
            <pc:docMk/>
            <pc:sldMk cId="1658591148" sldId="563"/>
            <ac:spMk id="19" creationId="{1CE3ECC4-2766-0EF7-1123-7E6207D264DE}"/>
          </ac:spMkLst>
        </pc:spChg>
        <pc:spChg chg="mod">
          <ac:chgData name="Kullas Paula" userId="S::paula.kullas@ovph.fi::98f82387-2637-44f0-8946-40bba92cf733" providerId="AD" clId="Web-{A75A9F81-4C0C-E859-F253-C561A087003D}" dt="2025-11-03T10:28:07.656" v="551" actId="20577"/>
          <ac:spMkLst>
            <pc:docMk/>
            <pc:sldMk cId="1658591148" sldId="563"/>
            <ac:spMk id="40" creationId="{233BE2CB-1BD5-02F1-2A4E-9C3523AF8EDA}"/>
          </ac:spMkLst>
        </pc:spChg>
      </pc:sldChg>
      <pc:sldChg chg="modSp">
        <pc:chgData name="Kullas Paula" userId="S::paula.kullas@ovph.fi::98f82387-2637-44f0-8946-40bba92cf733" providerId="AD" clId="Web-{A75A9F81-4C0C-E859-F253-C561A087003D}" dt="2025-11-03T10:30:38.439" v="602" actId="20577"/>
        <pc:sldMkLst>
          <pc:docMk/>
          <pc:sldMk cId="2238526492" sldId="579"/>
        </pc:sldMkLst>
        <pc:spChg chg="mod">
          <ac:chgData name="Kullas Paula" userId="S::paula.kullas@ovph.fi::98f82387-2637-44f0-8946-40bba92cf733" providerId="AD" clId="Web-{A75A9F81-4C0C-E859-F253-C561A087003D}" dt="2025-11-03T10:30:18.095" v="591" actId="20577"/>
          <ac:spMkLst>
            <pc:docMk/>
            <pc:sldMk cId="2238526492" sldId="579"/>
            <ac:spMk id="5" creationId="{4D72DC3C-25D3-2071-DC1A-6ADA83D99563}"/>
          </ac:spMkLst>
        </pc:spChg>
        <pc:spChg chg="mod">
          <ac:chgData name="Kullas Paula" userId="S::paula.kullas@ovph.fi::98f82387-2637-44f0-8946-40bba92cf733" providerId="AD" clId="Web-{A75A9F81-4C0C-E859-F253-C561A087003D}" dt="2025-11-03T10:30:38.439" v="602" actId="20577"/>
          <ac:spMkLst>
            <pc:docMk/>
            <pc:sldMk cId="2238526492" sldId="579"/>
            <ac:spMk id="7" creationId="{669E2315-12F2-68DA-4393-F0437FF5C331}"/>
          </ac:spMkLst>
        </pc:spChg>
        <pc:spChg chg="mod">
          <ac:chgData name="Kullas Paula" userId="S::paula.kullas@ovph.fi::98f82387-2637-44f0-8946-40bba92cf733" providerId="AD" clId="Web-{A75A9F81-4C0C-E859-F253-C561A087003D}" dt="2025-11-03T10:29:57.048" v="573" actId="20577"/>
          <ac:spMkLst>
            <pc:docMk/>
            <pc:sldMk cId="2238526492" sldId="579"/>
            <ac:spMk id="9" creationId="{6293015D-D1AE-6165-00F6-D490CA772E38}"/>
          </ac:spMkLst>
        </pc:spChg>
        <pc:spChg chg="mod">
          <ac:chgData name="Kullas Paula" userId="S::paula.kullas@ovph.fi::98f82387-2637-44f0-8946-40bba92cf733" providerId="AD" clId="Web-{A75A9F81-4C0C-E859-F253-C561A087003D}" dt="2025-11-03T10:30:11.439" v="579" actId="20577"/>
          <ac:spMkLst>
            <pc:docMk/>
            <pc:sldMk cId="2238526492" sldId="579"/>
            <ac:spMk id="10" creationId="{DAC808CD-48EC-E844-D2DD-5C1903E242DF}"/>
          </ac:spMkLst>
        </pc:spChg>
      </pc:sldChg>
      <pc:sldChg chg="modSp">
        <pc:chgData name="Kullas Paula" userId="S::paula.kullas@ovph.fi::98f82387-2637-44f0-8946-40bba92cf733" providerId="AD" clId="Web-{A75A9F81-4C0C-E859-F253-C561A087003D}" dt="2025-11-03T10:33:20.300" v="642" actId="20577"/>
        <pc:sldMkLst>
          <pc:docMk/>
          <pc:sldMk cId="1898354109" sldId="580"/>
        </pc:sldMkLst>
        <pc:spChg chg="mod">
          <ac:chgData name="Kullas Paula" userId="S::paula.kullas@ovph.fi::98f82387-2637-44f0-8946-40bba92cf733" providerId="AD" clId="Web-{A75A9F81-4C0C-E859-F253-C561A087003D}" dt="2025-11-03T10:32:39.940" v="633" actId="20577"/>
          <ac:spMkLst>
            <pc:docMk/>
            <pc:sldMk cId="1898354109" sldId="580"/>
            <ac:spMk id="6" creationId="{6B29DF03-3E5E-F5BD-1388-9DB8FC99458C}"/>
          </ac:spMkLst>
        </pc:spChg>
        <pc:spChg chg="mod">
          <ac:chgData name="Kullas Paula" userId="S::paula.kullas@ovph.fi::98f82387-2637-44f0-8946-40bba92cf733" providerId="AD" clId="Web-{A75A9F81-4C0C-E859-F253-C561A087003D}" dt="2025-11-03T10:32:49.300" v="636" actId="20577"/>
          <ac:spMkLst>
            <pc:docMk/>
            <pc:sldMk cId="1898354109" sldId="580"/>
            <ac:spMk id="9" creationId="{C2510217-0C8D-2E97-58A5-04DBA954B1AA}"/>
          </ac:spMkLst>
        </pc:spChg>
        <pc:spChg chg="mod">
          <ac:chgData name="Kullas Paula" userId="S::paula.kullas@ovph.fi::98f82387-2637-44f0-8946-40bba92cf733" providerId="AD" clId="Web-{A75A9F81-4C0C-E859-F253-C561A087003D}" dt="2025-11-03T10:32:55.581" v="639" actId="20577"/>
          <ac:spMkLst>
            <pc:docMk/>
            <pc:sldMk cId="1898354109" sldId="580"/>
            <ac:spMk id="11" creationId="{0C6C33A5-345B-5CC9-4D47-71B591630B52}"/>
          </ac:spMkLst>
        </pc:spChg>
        <pc:spChg chg="mod">
          <ac:chgData name="Kullas Paula" userId="S::paula.kullas@ovph.fi::98f82387-2637-44f0-8946-40bba92cf733" providerId="AD" clId="Web-{A75A9F81-4C0C-E859-F253-C561A087003D}" dt="2025-11-03T10:31:04.564" v="607" actId="20577"/>
          <ac:spMkLst>
            <pc:docMk/>
            <pc:sldMk cId="1898354109" sldId="580"/>
            <ac:spMk id="19" creationId="{1CE3ECC4-2766-0EF7-1123-7E6207D264DE}"/>
          </ac:spMkLst>
        </pc:spChg>
        <pc:spChg chg="mod">
          <ac:chgData name="Kullas Paula" userId="S::paula.kullas@ovph.fi::98f82387-2637-44f0-8946-40bba92cf733" providerId="AD" clId="Web-{A75A9F81-4C0C-E859-F253-C561A087003D}" dt="2025-11-03T10:33:20.300" v="642" actId="20577"/>
          <ac:spMkLst>
            <pc:docMk/>
            <pc:sldMk cId="1898354109" sldId="580"/>
            <ac:spMk id="40" creationId="{233BE2CB-1BD5-02F1-2A4E-9C3523AF8EDA}"/>
          </ac:spMkLst>
        </pc:spChg>
      </pc:sldChg>
    </pc:docChg>
  </pc:docChgLst>
  <pc:docChgLst>
    <pc:chgData name="Mäki-Valtari Riika" userId="161f3c86-2fa8-45d8-8966-16ff2e48c5c2" providerId="ADAL" clId="{17E4845C-8B99-4A8E-ADCD-8EC236697709}"/>
    <pc:docChg chg="modSld">
      <pc:chgData name="Mäki-Valtari Riika" userId="161f3c86-2fa8-45d8-8966-16ff2e48c5c2" providerId="ADAL" clId="{17E4845C-8B99-4A8E-ADCD-8EC236697709}" dt="2025-10-28T09:13:35.364" v="20" actId="27918"/>
      <pc:docMkLst>
        <pc:docMk/>
      </pc:docMkLst>
      <pc:sldChg chg="modSp mod">
        <pc:chgData name="Mäki-Valtari Riika" userId="161f3c86-2fa8-45d8-8966-16ff2e48c5c2" providerId="ADAL" clId="{17E4845C-8B99-4A8E-ADCD-8EC236697709}" dt="2025-10-28T09:13:35.364" v="20" actId="27918"/>
        <pc:sldMkLst>
          <pc:docMk/>
          <pc:sldMk cId="1658591148" sldId="563"/>
        </pc:sldMkLst>
        <pc:graphicFrameChg chg="mod">
          <ac:chgData name="Mäki-Valtari Riika" userId="161f3c86-2fa8-45d8-8966-16ff2e48c5c2" providerId="ADAL" clId="{17E4845C-8B99-4A8E-ADCD-8EC236697709}" dt="2025-10-28T09:09:57.028" v="11" actId="113"/>
          <ac:graphicFrameMkLst>
            <pc:docMk/>
            <pc:sldMk cId="1658591148" sldId="563"/>
            <ac:graphicFrameMk id="5" creationId="{00000000-0000-0000-0000-000000000000}"/>
          </ac:graphicFrameMkLst>
        </pc:graphicFrameChg>
      </pc:sldChg>
    </pc:docChg>
  </pc:docChgLst>
  <pc:docChgLst>
    <pc:chgData name="Mäki-Valtari Riika" userId="S::riika.maki-valtari@ovph.fi::161f3c86-2fa8-45d8-8966-16ff2e48c5c2" providerId="AD" clId="Web-{BD01ACA1-D244-4BC2-840E-98EA573F5B35}"/>
    <pc:docChg chg="modSld">
      <pc:chgData name="Mäki-Valtari Riika" userId="S::riika.maki-valtari@ovph.fi::161f3c86-2fa8-45d8-8966-16ff2e48c5c2" providerId="AD" clId="Web-{BD01ACA1-D244-4BC2-840E-98EA573F5B35}" dt="2025-10-28T08:44:01.453" v="67" actId="20577"/>
      <pc:docMkLst>
        <pc:docMk/>
      </pc:docMkLst>
      <pc:sldChg chg="modSp">
        <pc:chgData name="Mäki-Valtari Riika" userId="S::riika.maki-valtari@ovph.fi::161f3c86-2fa8-45d8-8966-16ff2e48c5c2" providerId="AD" clId="Web-{BD01ACA1-D244-4BC2-840E-98EA573F5B35}" dt="2025-10-28T08:43:08.780" v="62" actId="20577"/>
        <pc:sldMkLst>
          <pc:docMk/>
          <pc:sldMk cId="711752635" sldId="452"/>
        </pc:sldMkLst>
        <pc:spChg chg="mod">
          <ac:chgData name="Mäki-Valtari Riika" userId="S::riika.maki-valtari@ovph.fi::161f3c86-2fa8-45d8-8966-16ff2e48c5c2" providerId="AD" clId="Web-{BD01ACA1-D244-4BC2-840E-98EA573F5B35}" dt="2025-10-28T08:39:49.373" v="6" actId="20577"/>
          <ac:spMkLst>
            <pc:docMk/>
            <pc:sldMk cId="711752635" sldId="452"/>
            <ac:spMk id="4" creationId="{88AD95C6-BCA0-C11E-FFBC-ADDBE23D28ED}"/>
          </ac:spMkLst>
        </pc:spChg>
        <pc:spChg chg="mod">
          <ac:chgData name="Mäki-Valtari Riika" userId="S::riika.maki-valtari@ovph.fi::161f3c86-2fa8-45d8-8966-16ff2e48c5c2" providerId="AD" clId="Web-{BD01ACA1-D244-4BC2-840E-98EA573F5B35}" dt="2025-10-28T08:40:14.029" v="9" actId="20577"/>
          <ac:spMkLst>
            <pc:docMk/>
            <pc:sldMk cId="711752635" sldId="452"/>
            <ac:spMk id="6" creationId="{FC92C84C-5C3B-F151-B025-3AE820B9A966}"/>
          </ac:spMkLst>
        </pc:spChg>
        <pc:spChg chg="mod">
          <ac:chgData name="Mäki-Valtari Riika" userId="S::riika.maki-valtari@ovph.fi::161f3c86-2fa8-45d8-8966-16ff2e48c5c2" providerId="AD" clId="Web-{BD01ACA1-D244-4BC2-840E-98EA573F5B35}" dt="2025-10-28T08:41:38.186" v="28" actId="20577"/>
          <ac:spMkLst>
            <pc:docMk/>
            <pc:sldMk cId="711752635" sldId="452"/>
            <ac:spMk id="8" creationId="{E813F58C-C780-EB84-E9DC-197FFF85751B}"/>
          </ac:spMkLst>
        </pc:spChg>
        <pc:spChg chg="mod">
          <ac:chgData name="Mäki-Valtari Riika" userId="S::riika.maki-valtari@ovph.fi::161f3c86-2fa8-45d8-8966-16ff2e48c5c2" providerId="AD" clId="Web-{BD01ACA1-D244-4BC2-840E-98EA573F5B35}" dt="2025-10-28T08:41:17.436" v="25" actId="20577"/>
          <ac:spMkLst>
            <pc:docMk/>
            <pc:sldMk cId="711752635" sldId="452"/>
            <ac:spMk id="10" creationId="{D05A3689-C501-4953-E1F0-5AC35DB95161}"/>
          </ac:spMkLst>
        </pc:spChg>
        <pc:spChg chg="mod">
          <ac:chgData name="Mäki-Valtari Riika" userId="S::riika.maki-valtari@ovph.fi::161f3c86-2fa8-45d8-8966-16ff2e48c5c2" providerId="AD" clId="Web-{BD01ACA1-D244-4BC2-840E-98EA573F5B35}" dt="2025-10-28T08:41:06.030" v="22" actId="20577"/>
          <ac:spMkLst>
            <pc:docMk/>
            <pc:sldMk cId="711752635" sldId="452"/>
            <ac:spMk id="11" creationId="{F072D9F9-54CA-6247-2E21-04389A729E30}"/>
          </ac:spMkLst>
        </pc:spChg>
        <pc:spChg chg="mod">
          <ac:chgData name="Mäki-Valtari Riika" userId="S::riika.maki-valtari@ovph.fi::161f3c86-2fa8-45d8-8966-16ff2e48c5c2" providerId="AD" clId="Web-{BD01ACA1-D244-4BC2-840E-98EA573F5B35}" dt="2025-10-28T08:42:00.421" v="40" actId="20577"/>
          <ac:spMkLst>
            <pc:docMk/>
            <pc:sldMk cId="711752635" sldId="452"/>
            <ac:spMk id="12" creationId="{00000000-0000-0000-0000-000000000000}"/>
          </ac:spMkLst>
        </pc:spChg>
        <pc:spChg chg="mod">
          <ac:chgData name="Mäki-Valtari Riika" userId="S::riika.maki-valtari@ovph.fi::161f3c86-2fa8-45d8-8966-16ff2e48c5c2" providerId="AD" clId="Web-{BD01ACA1-D244-4BC2-840E-98EA573F5B35}" dt="2025-10-28T08:43:08.780" v="62" actId="20577"/>
          <ac:spMkLst>
            <pc:docMk/>
            <pc:sldMk cId="711752635" sldId="452"/>
            <ac:spMk id="13" creationId="{00000000-0000-0000-0000-000000000000}"/>
          </ac:spMkLst>
        </pc:spChg>
        <pc:spChg chg="mod">
          <ac:chgData name="Mäki-Valtari Riika" userId="S::riika.maki-valtari@ovph.fi::161f3c86-2fa8-45d8-8966-16ff2e48c5c2" providerId="AD" clId="Web-{BD01ACA1-D244-4BC2-840E-98EA573F5B35}" dt="2025-10-28T08:40:23.920" v="11" actId="20577"/>
          <ac:spMkLst>
            <pc:docMk/>
            <pc:sldMk cId="711752635" sldId="452"/>
            <ac:spMk id="14" creationId="{A52C1C1D-3F16-BDAD-4824-BA1E16A22AAB}"/>
          </ac:spMkLst>
        </pc:spChg>
        <pc:spChg chg="mod">
          <ac:chgData name="Mäki-Valtari Riika" userId="S::riika.maki-valtari@ovph.fi::161f3c86-2fa8-45d8-8966-16ff2e48c5c2" providerId="AD" clId="Web-{BD01ACA1-D244-4BC2-840E-98EA573F5B35}" dt="2025-10-28T08:40:36.795" v="14" actId="20577"/>
          <ac:spMkLst>
            <pc:docMk/>
            <pc:sldMk cId="711752635" sldId="452"/>
            <ac:spMk id="15" creationId="{91F4ED22-B579-FFEA-25A3-E180B31A858F}"/>
          </ac:spMkLst>
        </pc:spChg>
        <pc:spChg chg="mod">
          <ac:chgData name="Mäki-Valtari Riika" userId="S::riika.maki-valtari@ovph.fi::161f3c86-2fa8-45d8-8966-16ff2e48c5c2" providerId="AD" clId="Web-{BD01ACA1-D244-4BC2-840E-98EA573F5B35}" dt="2025-10-28T08:40:45.498" v="17" actId="20577"/>
          <ac:spMkLst>
            <pc:docMk/>
            <pc:sldMk cId="711752635" sldId="452"/>
            <ac:spMk id="16" creationId="{663C17BA-C20A-A873-70A7-07D9EBCB38FD}"/>
          </ac:spMkLst>
        </pc:spChg>
        <pc:spChg chg="mod">
          <ac:chgData name="Mäki-Valtari Riika" userId="S::riika.maki-valtari@ovph.fi::161f3c86-2fa8-45d8-8966-16ff2e48c5c2" providerId="AD" clId="Web-{BD01ACA1-D244-4BC2-840E-98EA573F5B35}" dt="2025-10-28T08:40:55.811" v="20" actId="20577"/>
          <ac:spMkLst>
            <pc:docMk/>
            <pc:sldMk cId="711752635" sldId="452"/>
            <ac:spMk id="17" creationId="{DF3BAA92-15CD-634E-EE8B-B88EC1158307}"/>
          </ac:spMkLst>
        </pc:spChg>
      </pc:sldChg>
      <pc:sldChg chg="modSp">
        <pc:chgData name="Mäki-Valtari Riika" userId="S::riika.maki-valtari@ovph.fi::161f3c86-2fa8-45d8-8966-16ff2e48c5c2" providerId="AD" clId="Web-{BD01ACA1-D244-4BC2-840E-98EA573F5B35}" dt="2025-10-28T08:44:01.453" v="67" actId="20577"/>
        <pc:sldMkLst>
          <pc:docMk/>
          <pc:sldMk cId="1658591148" sldId="563"/>
        </pc:sldMkLst>
        <pc:spChg chg="mod">
          <ac:chgData name="Mäki-Valtari Riika" userId="S::riika.maki-valtari@ovph.fi::161f3c86-2fa8-45d8-8966-16ff2e48c5c2" providerId="AD" clId="Web-{BD01ACA1-D244-4BC2-840E-98EA573F5B35}" dt="2025-10-28T08:44:01.453" v="67" actId="20577"/>
          <ac:spMkLst>
            <pc:docMk/>
            <pc:sldMk cId="1658591148" sldId="563"/>
            <ac:spMk id="35" creationId="{1452C5F8-1BEF-D999-6460-DAE3985EA16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</c:v>
                </c:pt>
                <c:pt idx="1">
                  <c:v>23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46</c:v>
                </c:pt>
                <c:pt idx="1">
                  <c:v>35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7161ADC-7D7C-424C-9FAA-075B82A3DA1D}" type="VALUE">
                      <a:rPr lang="en-US" b="1"/>
                      <a:pPr/>
                      <a:t>[ARVO]</a:t>
                    </a:fld>
                    <a:endParaRPr lang="fi-FI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6849-41A0-9CF9-70929D35DE3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C18CFE1-07C2-4AC0-AEB5-D588F182E4DD}" type="VALUE">
                      <a:rPr lang="en-US" b="1"/>
                      <a:pPr/>
                      <a:t>[ARVO]</a:t>
                    </a:fld>
                    <a:endParaRPr lang="fi-FI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849-41A0-9CF9-70929D35DE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24</c:v>
                </c:pt>
                <c:pt idx="1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7.11.2025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363424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75437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363424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88FC913-7ED3-888E-0FF8-1A3F10F7B2FF}"/>
              </a:ext>
            </a:extLst>
          </p:cNvPr>
          <p:cNvCxnSpPr>
            <a:cxnSpLocks/>
          </p:cNvCxnSpPr>
          <p:nvPr userDrawn="1"/>
        </p:nvCxnSpPr>
        <p:spPr>
          <a:xfrm>
            <a:off x="8361412" y="3326821"/>
            <a:ext cx="375437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2C60B15-8063-28A0-11A7-CB601EF9B442}"/>
              </a:ext>
            </a:extLst>
          </p:cNvPr>
          <p:cNvCxnSpPr>
            <a:cxnSpLocks/>
          </p:cNvCxnSpPr>
          <p:nvPr userDrawn="1"/>
        </p:nvCxnSpPr>
        <p:spPr>
          <a:xfrm>
            <a:off x="8363424" y="5365171"/>
            <a:ext cx="375437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6104475" y="1618614"/>
            <a:ext cx="0" cy="27287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347357"/>
            <a:ext cx="75067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3808950" y="4347357"/>
            <a:ext cx="0" cy="23883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7062851" y="4347357"/>
            <a:ext cx="0" cy="23883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34735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28273"/>
            <a:ext cx="9533191" cy="109385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Resultatområde</a:t>
            </a:r>
            <a:r>
              <a:rPr lang="fi-FI" dirty="0"/>
              <a:t>: </a:t>
            </a:r>
            <a:r>
              <a:rPr lang="fi-FI" dirty="0" err="1"/>
              <a:t>Rehabiliteringsservice</a:t>
            </a:r>
            <a:endParaRPr lang="fi-FI" dirty="0">
              <a:cs typeface="Arial"/>
            </a:endParaRPr>
          </a:p>
          <a:p>
            <a:r>
              <a:rPr lang="fi-FI" dirty="0" err="1"/>
              <a:t>Period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rapporteras</a:t>
            </a:r>
            <a:r>
              <a:rPr lang="fi-FI" dirty="0"/>
              <a:t>: 5-8.2025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dirty="0" err="1">
                <a:solidFill>
                  <a:schemeClr val="bg1"/>
                </a:solidFill>
              </a:rPr>
              <a:t>Förkortningar</a:t>
            </a:r>
            <a:r>
              <a:rPr lang="fi-FI" sz="1400" dirty="0">
                <a:solidFill>
                  <a:schemeClr val="bg1"/>
                </a:solidFill>
              </a:rPr>
              <a:t>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Rekommendationsindex</a:t>
            </a:r>
            <a:r>
              <a:rPr lang="fi-FI" sz="1400" dirty="0">
                <a:solidFill>
                  <a:schemeClr val="bg1"/>
                </a:solidFill>
              </a:rPr>
              <a:t> (</a:t>
            </a:r>
            <a:r>
              <a:rPr lang="fi-FI" sz="1400" dirty="0" err="1">
                <a:solidFill>
                  <a:schemeClr val="bg1"/>
                </a:solidFill>
              </a:rPr>
              <a:t>klienter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och</a:t>
            </a:r>
            <a:r>
              <a:rPr lang="fi-FI" sz="1400" dirty="0">
                <a:solidFill>
                  <a:schemeClr val="bg1"/>
                </a:solidFill>
              </a:rPr>
              <a:t> personal)</a:t>
            </a:r>
            <a:endParaRPr lang="fi-FI" sz="1400" dirty="0">
              <a:solidFill>
                <a:schemeClr val="bg1"/>
              </a:solidFill>
              <a:cs typeface="Arial"/>
            </a:endParaRP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</a:t>
            </a:r>
            <a:r>
              <a:rPr lang="sv-SE" sz="1400" dirty="0">
                <a:solidFill>
                  <a:schemeClr val="bg1"/>
                </a:solidFill>
              </a:rPr>
              <a:t>System för rapportering av negativa nära ögat händelser</a:t>
            </a:r>
            <a:endParaRPr lang="sv-SE" sz="1400" dirty="0">
              <a:solidFill>
                <a:schemeClr val="bg1"/>
              </a:solidFill>
              <a:cs typeface="Arial"/>
            </a:endParaRPr>
          </a:p>
          <a:p>
            <a:r>
              <a:rPr lang="sv-SE" sz="1400" dirty="0">
                <a:solidFill>
                  <a:schemeClr val="bg1"/>
                </a:solidFill>
              </a:rPr>
              <a:t>Inom parentes rapporteras värdet för tidigare period (1-4.2025)</a:t>
            </a:r>
            <a:endParaRPr lang="fi-FI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41180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dirty="0" err="1">
                <a:solidFill>
                  <a:schemeClr val="accent5"/>
                </a:solidFill>
              </a:rPr>
              <a:t>Tillgång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till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rehabiliteringstjänster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 b="1" dirty="0">
                <a:cs typeface="Arial"/>
              </a:rPr>
              <a:t>Specialsjukvård - </a:t>
            </a:r>
            <a:r>
              <a:rPr lang="sv-SE" sz="1600" b="1" dirty="0" err="1">
                <a:cs typeface="Arial"/>
              </a:rPr>
              <a:t>Fysiatri</a:t>
            </a:r>
            <a:endParaRPr lang="sv-SE" sz="1600" b="1" dirty="0">
              <a:cs typeface="Arial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 dirty="0">
                <a:cs typeface="Arial"/>
              </a:rPr>
              <a:t>Remisserna handläggs inom 21 dagar.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 dirty="0">
                <a:cs typeface="Arial"/>
              </a:rPr>
              <a:t>Bedömning inom 3 månader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 dirty="0">
                <a:cs typeface="Arial"/>
              </a:rPr>
              <a:t>Tid till vård inom 6 månader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 b="1" dirty="0">
                <a:cs typeface="Arial"/>
              </a:rPr>
              <a:t>Fysioterapi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 dirty="0">
                <a:cs typeface="Arial"/>
              </a:rPr>
              <a:t>Primärhälsovård och specialsjukvård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 b="1" dirty="0">
                <a:cs typeface="Arial"/>
              </a:rPr>
              <a:t>Ergoterapi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 dirty="0">
                <a:cs typeface="Arial"/>
              </a:rPr>
              <a:t>Primärhälsovård och specialsjukvård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 b="1" dirty="0">
                <a:cs typeface="Arial"/>
              </a:rPr>
              <a:t>Talterapi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 dirty="0">
                <a:cs typeface="Arial"/>
              </a:rPr>
              <a:t>Primärhälsovård och specialsjukvård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sv-SE" sz="1600" dirty="0">
              <a:cs typeface="Arial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fi-FI" sz="1600" b="1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509370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Status:</a:t>
            </a:r>
          </a:p>
          <a:p>
            <a:r>
              <a:rPr lang="sv-SE" sz="1600" dirty="0"/>
              <a:t>Antal som väntat på </a:t>
            </a:r>
            <a:r>
              <a:rPr lang="sv-SE" sz="1600" dirty="0" err="1"/>
              <a:t>fysiatri</a:t>
            </a:r>
            <a:r>
              <a:rPr lang="sv-SE" sz="1600" dirty="0"/>
              <a:t> över 21 dagar: xx252</a:t>
            </a:r>
          </a:p>
          <a:p>
            <a:endParaRPr lang="sv-SE" sz="1600" dirty="0">
              <a:cs typeface="Arial"/>
            </a:endParaRPr>
          </a:p>
          <a:p>
            <a:r>
              <a:rPr lang="sv-SE" sz="1600" dirty="0"/>
              <a:t>Antal som väntat på bedömning över 3 månader: 26</a:t>
            </a:r>
            <a:endParaRPr lang="sv-SE" dirty="0"/>
          </a:p>
          <a:p>
            <a:endParaRPr lang="sv-SE" sz="1600" dirty="0"/>
          </a:p>
          <a:p>
            <a:r>
              <a:rPr lang="sv-SE" sz="1600" dirty="0"/>
              <a:t>Antal som väntat på vård över 6 månader: 296</a:t>
            </a:r>
            <a:endParaRPr lang="sv-SE" sz="1600" dirty="0">
              <a:cs typeface="Arial"/>
            </a:endParaRPr>
          </a:p>
          <a:p>
            <a:endParaRPr lang="sv-SE" sz="1600" dirty="0"/>
          </a:p>
          <a:p>
            <a:r>
              <a:rPr lang="sv-SE" sz="1600" dirty="0"/>
              <a:t>Antal som väntat på fysioterapibedömning över 3 mån: 0</a:t>
            </a:r>
            <a:endParaRPr lang="sv-SE" sz="1600" dirty="0">
              <a:cs typeface="Arial"/>
            </a:endParaRPr>
          </a:p>
          <a:p>
            <a:endParaRPr lang="sv-SE" sz="1600" dirty="0"/>
          </a:p>
          <a:p>
            <a:r>
              <a:rPr lang="sv-SE" sz="1600" dirty="0"/>
              <a:t>Antal som väntat på ergoterapibedömning över 3 mån: 70</a:t>
            </a:r>
            <a:endParaRPr lang="sv-SE" sz="1600" dirty="0">
              <a:cs typeface="Arial"/>
            </a:endParaRPr>
          </a:p>
          <a:p>
            <a:endParaRPr lang="sv-SE" sz="1600" dirty="0">
              <a:cs typeface="Arial"/>
            </a:endParaRPr>
          </a:p>
          <a:p>
            <a:r>
              <a:rPr lang="sv-SE" sz="1600" dirty="0">
                <a:cs typeface="Arial"/>
              </a:rPr>
              <a:t>Antal som väntat på talterapibedömning över 3 mån: 16</a:t>
            </a:r>
          </a:p>
          <a:p>
            <a:endParaRPr lang="en-US" sz="1600" dirty="0">
              <a:cs typeface="Arial"/>
            </a:endParaRPr>
          </a:p>
          <a:p>
            <a:endParaRPr lang="en-US" sz="1600" dirty="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23852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r>
              <a:rPr lang="sv-SE" sz="1600" dirty="0">
                <a:solidFill>
                  <a:srgbClr val="213A8F"/>
                </a:solidFill>
                <a:latin typeface="Arial" panose="020B0604020202020204"/>
                <a:cs typeface="Arial"/>
              </a:rPr>
              <a:t>Man strävar efter att koncentrera terapiresurser </a:t>
            </a:r>
            <a:r>
              <a:rPr lang="sv-SE" sz="1600" err="1">
                <a:solidFill>
                  <a:srgbClr val="213A8F"/>
                </a:solidFill>
                <a:latin typeface="Arial" panose="020B0604020202020204"/>
                <a:cs typeface="Arial"/>
              </a:rPr>
              <a:t>dät</a:t>
            </a:r>
            <a:r>
              <a:rPr lang="sv-SE" sz="1600" dirty="0">
                <a:solidFill>
                  <a:srgbClr val="213A8F"/>
                </a:solidFill>
                <a:latin typeface="Arial" panose="020B0604020202020204"/>
                <a:cs typeface="Arial"/>
              </a:rPr>
              <a:t> köerna bildas. Med hjälp av rådgivningsteamen strävar man efter att ha bedömningar i rätt tid. </a:t>
            </a:r>
          </a:p>
          <a:p>
            <a:r>
              <a:rPr lang="sv-SE" sz="1600" dirty="0">
                <a:solidFill>
                  <a:srgbClr val="213A8F"/>
                </a:solidFill>
                <a:latin typeface="Arial" panose="020B0604020202020204"/>
                <a:cs typeface="Arial"/>
              </a:rPr>
              <a:t>Med hjälp av effektiverad köhantering i </a:t>
            </a:r>
            <a:r>
              <a:rPr lang="sv-SE" sz="16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fysiatrin</a:t>
            </a:r>
            <a:r>
              <a:rPr lang="sv-SE" sz="1600" dirty="0">
                <a:solidFill>
                  <a:srgbClr val="213A8F"/>
                </a:solidFill>
                <a:latin typeface="Arial" panose="020B0604020202020204"/>
                <a:cs typeface="Arial"/>
              </a:rPr>
              <a:t> strävar man efter snabbare vård.</a:t>
            </a: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Säkerhet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2.11.2025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Alla anmälningar: 31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0</a:t>
            </a:r>
            <a:r>
              <a:rPr lang="sv-SE" sz="1400" dirty="0"/>
              <a:t> (0%)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 0</a:t>
            </a:r>
            <a:r>
              <a:rPr lang="sv-SE" sz="1400" dirty="0"/>
              <a:t> (0%)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Under handläggning: 8</a:t>
            </a:r>
            <a:r>
              <a:rPr lang="sv-SE" sz="1400" dirty="0"/>
              <a:t> (26%)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Färdig: 23</a:t>
            </a:r>
            <a:r>
              <a:rPr lang="sv-SE" sz="1400" dirty="0"/>
              <a:t> (74%)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55&#10;Januari - April 2024 62&#10;Januari-April 2025&#10;Maj - Augusti 2023 67&#10;Maj - Augusti 2024 71&#10;Maj-Augusti 2025 &#10;September - December 2023 82 September - December 2024 55&#10;September-December 2025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9676262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35570" y="1655999"/>
            <a:ext cx="3673688" cy="18774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>
                <a:solidFill>
                  <a:srgbClr val="00A174"/>
                </a:solidFill>
              </a:rPr>
              <a:t>De vanligaste anmälningstyperna personal:</a:t>
            </a:r>
          </a:p>
          <a:p>
            <a:pPr marL="342900" indent="-342900">
              <a:buFontTx/>
              <a:buAutoNum type="arabicPeriod"/>
            </a:pPr>
            <a:r>
              <a:rPr lang="fi-FI" sz="1600" dirty="0" err="1">
                <a:cs typeface="Arial"/>
              </a:rPr>
              <a:t>Att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ordna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och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få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service</a:t>
            </a:r>
          </a:p>
          <a:p>
            <a:pPr marL="342900" indent="-342900">
              <a:buAutoNum type="arabicPeriod"/>
            </a:pPr>
            <a:r>
              <a:rPr lang="fi-FI" dirty="0" err="1">
                <a:cs typeface="Arial"/>
              </a:rPr>
              <a:t>Informationsflöde</a:t>
            </a:r>
            <a:r>
              <a:rPr lang="fi-FI" dirty="0">
                <a:cs typeface="Arial"/>
              </a:rPr>
              <a:t> </a:t>
            </a:r>
            <a:r>
              <a:rPr lang="fi-FI" dirty="0" err="1">
                <a:cs typeface="Arial"/>
              </a:rPr>
              <a:t>och</a:t>
            </a:r>
            <a:r>
              <a:rPr lang="fi-FI" dirty="0">
                <a:cs typeface="Arial"/>
              </a:rPr>
              <a:t> </a:t>
            </a:r>
            <a:r>
              <a:rPr lang="fi-FI" dirty="0" err="1">
                <a:cs typeface="Arial"/>
              </a:rPr>
              <a:t>informations</a:t>
            </a:r>
            <a:r>
              <a:rPr lang="fi-FI" dirty="0">
                <a:cs typeface="Arial"/>
              </a:rPr>
              <a:t> </a:t>
            </a:r>
            <a:r>
              <a:rPr lang="fi-FI" dirty="0" err="1">
                <a:cs typeface="Arial"/>
              </a:rPr>
              <a:t>hantering</a:t>
            </a:r>
            <a:endParaRPr lang="fi-FI" sz="1600" dirty="0" err="1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Fallolyckor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>
              <a:solidFill>
                <a:srgbClr val="00A174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anmälningar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om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negativ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händelse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från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klienter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eller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anhöriga</a:t>
            </a:r>
            <a:endParaRPr lang="en-US" sz="1600" b="1">
              <a:solidFill>
                <a:schemeClr val="accent5"/>
              </a:solidFill>
            </a:endParaRPr>
          </a:p>
        </p:txBody>
      </p:sp>
      <p:graphicFrame>
        <p:nvGraphicFramePr>
          <p:cNvPr id="4" name="Chart 3" descr="Diagram: Antal anmälan om negativ händelse från klienter&#10;Januari - April 2023 6&#10;Januari - April 2024 12&#10;Januari - April 2025&#10;Maj - Augusti 2023 12&#10;Maj - Augusti 2024 14&#10;Maj - Augusti 2025&#10;September - December 2023 12 September - December 2024 10&#10;September - December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6827032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>
                <a:cs typeface="Arial"/>
              </a:rPr>
              <a:t>0(0)</a:t>
            </a:r>
            <a:endParaRPr lang="fi-FI" sz="3600" dirty="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5" y="4608001"/>
            <a:ext cx="15716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socialombud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50817" y="5901623"/>
            <a:ext cx="191931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>
                <a:cs typeface="Arial"/>
              </a:rPr>
              <a:t>0(0)</a:t>
            </a:r>
            <a:endParaRPr lang="en-US" sz="24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35570" y="3408514"/>
            <a:ext cx="3560271" cy="31393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Korrigerande åtgärder</a:t>
            </a:r>
          </a:p>
          <a:p>
            <a:r>
              <a:rPr lang="fi-FI" sz="1400" dirty="0" err="1">
                <a:cs typeface="Arial"/>
              </a:rPr>
              <a:t>Haipro-anmälan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behandlas</a:t>
            </a:r>
            <a:r>
              <a:rPr lang="fi-FI" sz="1400" dirty="0">
                <a:cs typeface="Arial"/>
              </a:rPr>
              <a:t> i </a:t>
            </a:r>
            <a:r>
              <a:rPr lang="fi-FI" sz="1400" dirty="0" err="1">
                <a:cs typeface="Arial"/>
              </a:rPr>
              <a:t>enhetsmöten</a:t>
            </a:r>
            <a:r>
              <a:rPr lang="fi-FI" sz="1400" dirty="0">
                <a:cs typeface="Arial"/>
              </a:rPr>
              <a:t>. I </a:t>
            </a:r>
            <a:r>
              <a:rPr lang="fi-FI" sz="1400" dirty="0" err="1">
                <a:cs typeface="Arial"/>
              </a:rPr>
              <a:t>möten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diskuteras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och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planeras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åtgärder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så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att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händelsen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inte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upprepas</a:t>
            </a:r>
            <a:r>
              <a:rPr lang="fi-FI" sz="1400" dirty="0">
                <a:cs typeface="Arial"/>
              </a:rPr>
              <a:t>.</a:t>
            </a:r>
          </a:p>
          <a:p>
            <a:r>
              <a:rPr lang="fi-FI" sz="1400" dirty="0" err="1">
                <a:cs typeface="Arial"/>
              </a:rPr>
              <a:t>Ang</a:t>
            </a:r>
            <a:r>
              <a:rPr lang="fi-FI" sz="1400" dirty="0">
                <a:cs typeface="Arial"/>
              </a:rPr>
              <a:t>. </a:t>
            </a:r>
            <a:r>
              <a:rPr lang="fi-FI" sz="1400" dirty="0" err="1">
                <a:cs typeface="Arial"/>
              </a:rPr>
              <a:t>Den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nya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patientdatasystem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har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man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förtydligat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anvisningar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samt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skickat</a:t>
            </a:r>
            <a:r>
              <a:rPr lang="fi-FI" sz="1400" dirty="0">
                <a:cs typeface="Arial"/>
              </a:rPr>
              <a:t> info </a:t>
            </a:r>
            <a:r>
              <a:rPr lang="fi-FI" sz="1400" dirty="0" err="1">
                <a:cs typeface="Arial"/>
              </a:rPr>
              <a:t>till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sammarbetspartners</a:t>
            </a:r>
            <a:r>
              <a:rPr lang="fi-FI" sz="1400" dirty="0">
                <a:cs typeface="Arial"/>
              </a:rPr>
              <a:t>. </a:t>
            </a:r>
            <a:r>
              <a:rPr lang="fi-FI" sz="1400" dirty="0" err="1">
                <a:cs typeface="Arial"/>
              </a:rPr>
              <a:t>Vårdanvisningar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har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uppdaterats</a:t>
            </a:r>
            <a:r>
              <a:rPr lang="fi-FI" sz="1400" dirty="0">
                <a:cs typeface="Arial"/>
              </a:rPr>
              <a:t>.</a:t>
            </a:r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68 (62)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FE5B52-5DFD-1129-8991-0D3F25619A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641338" y="3127472"/>
            <a:ext cx="2942633" cy="1459042"/>
          </a:xfrm>
          <a:prstGeom prst="rect">
            <a:avLst/>
          </a:prstGeom>
        </p:spPr>
      </p:pic>
      <p:cxnSp>
        <p:nvCxnSpPr>
          <p:cNvPr id="23" name="Straight Arrow Connector 2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3DEBB71C-DDA0-2907-1A5C-F704CB1D3AA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5090728" y="3670725"/>
            <a:ext cx="231805" cy="7371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74244" y="4535334"/>
            <a:ext cx="1676820" cy="8925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70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(65)</a:t>
            </a:r>
            <a:endParaRPr lang="en-US" dirty="0"/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20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4,57 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3,57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4,50</a:t>
            </a:r>
            <a:endParaRPr lang="en-US" dirty="0">
              <a:ea typeface="+mn-ea"/>
            </a:endParaRPr>
          </a:p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4,09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lang="en-US" dirty="0"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4,57</a:t>
            </a:r>
            <a:endParaRPr lang="en-US" dirty="0">
              <a:ea typeface="+mn-ea"/>
              <a:cs typeface="+mn-cs"/>
            </a:endParaRPr>
          </a:p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4,21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lang="en-US" dirty="0"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4,37</a:t>
            </a:r>
            <a:endParaRPr lang="en-US" dirty="0">
              <a:ea typeface="+mn-ea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lang="en-US" dirty="0"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4,41</a:t>
            </a:r>
            <a:endParaRPr lang="en-US" dirty="0"/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4,13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lang="en-US" dirty="0"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4,00</a:t>
            </a:r>
            <a:endParaRPr lang="en-US" dirty="0">
              <a:ea typeface="+mn-ea"/>
            </a:endParaRPr>
          </a:p>
          <a:p>
            <a:pPr algn="ctr"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4,13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lang="fi-FI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4,47</a:t>
            </a:r>
            <a:endParaRPr lang="en-US" dirty="0">
              <a:ea typeface="+mn-ea"/>
            </a:endParaRPr>
          </a:p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3,64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lang="en-US" dirty="0"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4,72</a:t>
            </a:r>
            <a:endParaRPr lang="en-US" dirty="0">
              <a:ea typeface="+mn-ea"/>
              <a:cs typeface="+mn-cs"/>
            </a:endParaRPr>
          </a:p>
          <a:p>
            <a:pPr lvl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4,68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lang="en-US" dirty="0"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endParaRPr lang="fi-FI" sz="1400" b="1" dirty="0">
              <a:solidFill>
                <a:srgbClr val="213A8F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i-FI" sz="1400" dirty="0" err="1">
                <a:solidFill>
                  <a:srgbClr val="213A8F"/>
                </a:solidFill>
                <a:latin typeface="Arial"/>
                <a:ea typeface="+mn-lt"/>
                <a:cs typeface="Arial"/>
              </a:rPr>
              <a:t>Vänlig</a:t>
            </a:r>
            <a:r>
              <a:rPr lang="fi-FI" sz="1400" dirty="0">
                <a:solidFill>
                  <a:srgbClr val="213A8F"/>
                </a:solidFill>
                <a:latin typeface="Arial"/>
                <a:ea typeface="+mn-lt"/>
                <a:cs typeface="Arial"/>
              </a:rPr>
              <a:t> </a:t>
            </a:r>
            <a:r>
              <a:rPr lang="fi-FI" sz="1400" dirty="0" err="1">
                <a:solidFill>
                  <a:srgbClr val="213A8F"/>
                </a:solidFill>
                <a:latin typeface="Arial"/>
                <a:ea typeface="+mn-lt"/>
                <a:cs typeface="Arial"/>
              </a:rPr>
              <a:t>bemötande</a:t>
            </a:r>
            <a:endParaRPr lang="fi-FI" sz="1400" i="0" u="none" strike="noStrike" kern="1200" cap="none" spc="0" normalizeH="0" baseline="0" noProof="0" dirty="0" err="1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/>
              <a:ea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>
              <a:solidFill>
                <a:srgbClr val="213A8F"/>
              </a:solidFill>
              <a:latin typeface="Arial"/>
              <a:ea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/>
              <a:ea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>
              <a:solidFill>
                <a:srgbClr val="213A8F"/>
              </a:solidFill>
              <a:latin typeface="Arial"/>
              <a:ea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/>
              <a:ea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Bemötande</a:t>
            </a:r>
          </a:p>
          <a:p>
            <a:pPr>
              <a:defRPr/>
            </a:pPr>
            <a:r>
              <a:rPr lang="sv-SE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Dålig anträffbarhet</a:t>
            </a:r>
            <a:endParaRPr lang="sv-SE" dirty="0"/>
          </a:p>
          <a:p>
            <a:pPr>
              <a:defRPr/>
            </a:pPr>
            <a:endParaRPr lang="sv-SE" sz="1400">
              <a:solidFill>
                <a:srgbClr val="213A8F"/>
              </a:solidFill>
              <a:latin typeface="Arial" panose="020B0604020202020204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727561" y="4827721"/>
            <a:ext cx="18205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anmärkningar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och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klagomål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656698" y="5776661"/>
            <a:ext cx="196232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>
                <a:latin typeface="Arial" panose="020B0604020202020204"/>
              </a:rPr>
              <a:t>3 (5)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1205433" y="1323453"/>
            <a:ext cx="5111142" cy="282944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400" b="1">
                <a:solidFill>
                  <a:schemeClr val="tx2"/>
                </a:solidFill>
                <a:latin typeface="+mj-lt"/>
                <a:cs typeface="Arial"/>
              </a:rPr>
              <a:t>Klienten är med då man gör beslut om hens vård eller rehabilitering. Man uppmanar klienten och anhöriga att delta aktivt i egenrehabilitering och man ger ändamålsenliga instruktioner gällande detta.</a:t>
            </a:r>
            <a:endParaRPr lang="en-US" sz="1400">
              <a:solidFill>
                <a:srgbClr val="213A8F"/>
              </a:solidFill>
              <a:latin typeface="+mj-lt"/>
              <a:cs typeface="Arial"/>
            </a:endParaRPr>
          </a:p>
          <a:p>
            <a:r>
              <a:rPr lang="sv-SE" sz="1400" b="1" dirty="0" err="1">
                <a:solidFill>
                  <a:schemeClr val="tx2"/>
                </a:solidFill>
                <a:latin typeface="+mj-lt"/>
                <a:cs typeface="Arial"/>
              </a:rPr>
              <a:t>Självbedömningsinstrumenter</a:t>
            </a:r>
            <a:r>
              <a:rPr lang="sv-SE" sz="1400" b="1" dirty="0">
                <a:solidFill>
                  <a:schemeClr val="tx2"/>
                </a:solidFill>
                <a:latin typeface="+mj-lt"/>
                <a:cs typeface="Arial"/>
              </a:rPr>
              <a:t> är delvis i bruk.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r>
              <a:rPr lang="sv-SE" sz="1400" dirty="0">
                <a:cs typeface="Arial"/>
              </a:rPr>
              <a:t>Under år 2025 har man inte ordnat gemensamma möten med organisationer och därmed inte heller kommit överens om gemensamma teman.</a:t>
            </a:r>
            <a:endParaRPr lang="fi-FI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sv-SE" sz="1400" dirty="0">
                <a:cs typeface="Times New Roman"/>
              </a:rPr>
              <a:t>Inte aktivt med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>
              <a:latin typeface="+mj-lt"/>
            </a:endParaRPr>
          </a:p>
          <a:p>
            <a:r>
              <a:rPr lang="sv-SE" sz="1400" dirty="0">
                <a:latin typeface="+mj-lt"/>
                <a:cs typeface="Arial"/>
              </a:rPr>
              <a:t>I personalmöten diskuteras </a:t>
            </a:r>
            <a:r>
              <a:rPr lang="sv-SE" sz="1400" dirty="0" err="1">
                <a:latin typeface="+mj-lt"/>
                <a:cs typeface="Arial"/>
              </a:rPr>
              <a:t>gemensamnt</a:t>
            </a:r>
            <a:r>
              <a:rPr lang="sv-SE" sz="1400" dirty="0">
                <a:latin typeface="+mj-lt"/>
                <a:cs typeface="Arial"/>
              </a:rPr>
              <a:t> om </a:t>
            </a:r>
            <a:r>
              <a:rPr lang="sv-SE" sz="1400" dirty="0" err="1">
                <a:latin typeface="+mj-lt"/>
                <a:cs typeface="Arial"/>
              </a:rPr>
              <a:t>Haipro</a:t>
            </a:r>
            <a:r>
              <a:rPr lang="sv-SE" sz="1400" dirty="0">
                <a:latin typeface="+mj-lt"/>
                <a:cs typeface="Arial"/>
              </a:rPr>
              <a:t>-anmälningar. Man även planerar och kommer överens om utvecklingsåtgärder så att händelsen inte upprepar sig.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4778852" cy="2037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 hälsovård:</a:t>
            </a:r>
          </a:p>
          <a:p>
            <a:r>
              <a:rPr lang="sv-SE" sz="1400" dirty="0"/>
              <a:t>Antal ordinarie personal n= 232</a:t>
            </a:r>
            <a:endParaRPr lang="sv-SE" sz="1400" dirty="0">
              <a:cs typeface="Arial"/>
            </a:endParaRPr>
          </a:p>
          <a:p>
            <a:endParaRPr lang="sv-SE" sz="1400"/>
          </a:p>
          <a:p>
            <a:r>
              <a:rPr lang="sv-SE" sz="1400" dirty="0"/>
              <a:t>Antal </a:t>
            </a:r>
            <a:r>
              <a:rPr lang="sv-SE" sz="1400" dirty="0" err="1"/>
              <a:t>visstidsannställda</a:t>
            </a:r>
            <a:r>
              <a:rPr lang="sv-SE" sz="1400" dirty="0"/>
              <a:t> n= 24</a:t>
            </a:r>
            <a:endParaRPr lang="sv-SE" sz="1400" dirty="0">
              <a:cs typeface="Arial"/>
            </a:endParaRPr>
          </a:p>
          <a:p>
            <a:r>
              <a:rPr lang="sv-SE" sz="1400" dirty="0"/>
              <a:t>VOV:</a:t>
            </a:r>
            <a:endParaRPr lang="sv-SE" sz="1400" dirty="0">
              <a:cs typeface="Arial"/>
            </a:endParaRPr>
          </a:p>
          <a:p>
            <a:endParaRPr lang="sv-SE" sz="1400"/>
          </a:p>
          <a:p>
            <a:r>
              <a:rPr lang="sv-SE" sz="1400" dirty="0"/>
              <a:t>Antal öppna vakanser n= 7</a:t>
            </a:r>
            <a:endParaRPr lang="sv-SE" sz="1600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10300" y="1656001"/>
            <a:ext cx="5378903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r>
              <a:rPr lang="fi-FI" sz="1600" baseline="0" dirty="0"/>
              <a:t>	</a:t>
            </a:r>
            <a:endParaRPr lang="fi-FI" sz="1600" baseline="0" dirty="0">
              <a:cs typeface="Arial"/>
            </a:endParaRPr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</a:t>
            </a:r>
            <a:r>
              <a:rPr lang="fi-FI" sz="1600" dirty="0"/>
              <a:t> 5 (9)</a:t>
            </a:r>
            <a:endParaRPr lang="fi-FI" sz="1600" baseline="0" dirty="0">
              <a:cs typeface="Arial"/>
            </a:endParaRPr>
          </a:p>
          <a:p>
            <a:endParaRPr lang="fi-FI" baseline="0"/>
          </a:p>
          <a:p>
            <a:r>
              <a:rPr lang="fi-FI" sz="1600" dirty="0"/>
              <a:t>De </a:t>
            </a:r>
            <a:r>
              <a:rPr lang="fi-FI" sz="1600" dirty="0" err="1"/>
              <a:t>vanligaste</a:t>
            </a:r>
            <a:r>
              <a:rPr lang="fi-FI" sz="1600" dirty="0"/>
              <a:t> </a:t>
            </a:r>
            <a:r>
              <a:rPr lang="fi-FI" sz="1600" dirty="0" err="1"/>
              <a:t>typerna</a:t>
            </a:r>
            <a:r>
              <a:rPr lang="fi-FI" sz="1600" dirty="0"/>
              <a:t> av </a:t>
            </a:r>
            <a:r>
              <a:rPr lang="fi-FI" sz="1600" dirty="0" err="1"/>
              <a:t>händelser</a:t>
            </a:r>
            <a:r>
              <a:rPr lang="fi-FI" sz="1600" dirty="0"/>
              <a:t>: 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Annat</a:t>
            </a: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Halkade</a:t>
            </a:r>
            <a:r>
              <a:rPr lang="fi-FI" sz="1600" dirty="0">
                <a:cs typeface="Arial"/>
              </a:rPr>
              <a:t>, </a:t>
            </a:r>
            <a:r>
              <a:rPr lang="fi-FI" sz="1600" dirty="0" err="1">
                <a:cs typeface="Arial"/>
              </a:rPr>
              <a:t>föll</a:t>
            </a: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Inomhusluftrelaterad</a:t>
            </a:r>
          </a:p>
          <a:p>
            <a:pPr marL="342900" indent="-342900">
              <a:buAutoNum type="arabicPeriod"/>
            </a:pPr>
            <a:endParaRPr lang="fi-FI" sz="1600">
              <a:cs typeface="Arial"/>
            </a:endParaRPr>
          </a:p>
          <a:p>
            <a:endParaRPr lang="fi-FI" sz="16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81383" y="4353232"/>
            <a:ext cx="2380041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err="1">
                <a:solidFill>
                  <a:schemeClr val="accent5"/>
                </a:solidFill>
              </a:rPr>
              <a:t>Frånvaron</a:t>
            </a:r>
            <a:endParaRPr lang="fi-FI" sz="1600" b="1">
              <a:solidFill>
                <a:schemeClr val="accent5"/>
              </a:solidFill>
            </a:endParaRPr>
          </a:p>
          <a:p>
            <a:endParaRPr lang="fi-FI" sz="1400" b="1"/>
          </a:p>
          <a:p>
            <a:pPr algn="ctr"/>
            <a:r>
              <a:rPr lang="fi-FI" sz="2000" dirty="0" err="1">
                <a:cs typeface="Arial"/>
              </a:rPr>
              <a:t>Sjukfrånvaro</a:t>
            </a:r>
            <a:r>
              <a:rPr lang="fi-FI" sz="2000" dirty="0">
                <a:cs typeface="Arial"/>
              </a:rPr>
              <a:t> N=  ​1177 </a:t>
            </a:r>
            <a:r>
              <a:rPr lang="fi-FI" sz="2000" dirty="0" err="1">
                <a:cs typeface="Arial"/>
              </a:rPr>
              <a:t>kalenderdagar</a:t>
            </a:r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559415" y="5949161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13 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(-8)</a:t>
            </a: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98A05A-98FD-19FC-01C7-DB9B94C3F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3926509" y="4405843"/>
            <a:ext cx="2942633" cy="1459042"/>
          </a:xfrm>
          <a:prstGeom prst="rect">
            <a:avLst/>
          </a:prstGeom>
        </p:spPr>
      </p:pic>
      <p:cxnSp>
        <p:nvCxnSpPr>
          <p:cNvPr id="7" name="Straight Arrow Connector 6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56389F0B-ADFA-8D3A-B11D-944A78DD022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5379930" y="4941790"/>
            <a:ext cx="137855" cy="74506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34226" y="4405843"/>
            <a:ext cx="4924424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sv-SE" sz="1600">
                <a:cs typeface="Arial" panose="020B0604020202020204"/>
              </a:rPr>
              <a:t>Uppföljning av belastningen och åtgärder för att jämna ut belastningen vb. </a:t>
            </a:r>
            <a:endParaRPr lang="en-US" sz="1600">
              <a:cs typeface="Arial" panose="020B0604020202020204"/>
            </a:endParaRPr>
          </a:p>
          <a:p>
            <a:r>
              <a:rPr lang="sv-SE" sz="1600">
                <a:cs typeface="Arial" panose="020B0604020202020204"/>
              </a:rPr>
              <a:t>Enheternas egna tyky-dagar. Närchefer besöker enheter regelbundet. Vartu-diskussioner.</a:t>
            </a:r>
            <a:endParaRPr lang="en-US" sz="1600">
              <a:cs typeface="Arial" panose="020B0604020202020204"/>
            </a:endParaRPr>
          </a:p>
          <a:p>
            <a:r>
              <a:rPr lang="sv-SE" sz="1600">
                <a:cs typeface="Arial" panose="020B0604020202020204"/>
              </a:rPr>
              <a:t>Man söker nya utrymmen där det finns stora inomhusluftsproblem.</a:t>
            </a:r>
            <a:endParaRPr lang="sv-SE"/>
          </a:p>
          <a:p>
            <a:endParaRPr lang="sv-SE" sz="1600">
              <a:effectLst/>
              <a:cs typeface="Arial" panose="020B0604020202020204"/>
            </a:endParaRPr>
          </a:p>
          <a:p>
            <a:r>
              <a:rPr lang="sv-SE" sz="1600">
                <a:effectLst/>
                <a:cs typeface="Arial" panose="020B0604020202020204"/>
              </a:rPr>
              <a:t>​</a:t>
            </a:r>
            <a:endParaRPr lang="fi-FI" sz="1600">
              <a:effectLst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C1B98F0537FBA449DB717B306849448" ma:contentTypeVersion="4" ma:contentTypeDescription="Luo uusi asiakirja." ma:contentTypeScope="" ma:versionID="80feb1bb33ff465b930a73a2e12fd05f">
  <xsd:schema xmlns:xsd="http://www.w3.org/2001/XMLSchema" xmlns:xs="http://www.w3.org/2001/XMLSchema" xmlns:p="http://schemas.microsoft.com/office/2006/metadata/properties" xmlns:ns2="839441cf-9fc8-48ff-90ea-9f7f0d2c099e" targetNamespace="http://schemas.microsoft.com/office/2006/metadata/properties" ma:root="true" ma:fieldsID="2a4363f5ef1c94a65d492a7c3578fc30" ns2:_="">
    <xsd:import namespace="839441cf-9fc8-48ff-90ea-9f7f0d2c09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9441cf-9fc8-48ff-90ea-9f7f0d2c09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CD1D7E-FE40-4FBA-B5C1-7B288275EC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9441cf-9fc8-48ff-90ea-9f7f0d2c09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http://purl.org/dc/terms/"/>
    <ds:schemaRef ds:uri="839441cf-9fc8-48ff-90ea-9f7f0d2c099e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4</TotalTime>
  <Words>519</Words>
  <Application>Microsoft Office PowerPoint</Application>
  <PresentationFormat>Laajakuva</PresentationFormat>
  <Paragraphs>133</Paragraphs>
  <Slides>6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6</vt:i4>
      </vt:variant>
    </vt:vector>
  </HeadingPairs>
  <TitlesOfParts>
    <vt:vector size="8" baseType="lpstr"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Mäki-Valtari Riika</cp:lastModifiedBy>
  <cp:revision>129</cp:revision>
  <dcterms:created xsi:type="dcterms:W3CDTF">2023-11-14T05:41:58Z</dcterms:created>
  <dcterms:modified xsi:type="dcterms:W3CDTF">2025-11-08T05:52:38Z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0x0101003C1B98F0537FBA449DB717B306849448</vt:lpwstr>
  </property>
  <property fmtid="{D5CDD505-2E9C-101B-9397-08002B2CF9AE}" pid="3" name="MediaServiceImageTags">
    <vt:lpwstr/>
  </property>
</Properties>
</file>