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33" r:id="rId5"/>
    <p:sldMasterId id="2147483746" r:id="rId6"/>
  </p:sldMasterIdLst>
  <p:notesMasterIdLst>
    <p:notesMasterId r:id="rId12"/>
  </p:notesMasterIdLst>
  <p:handoutMasterIdLst>
    <p:handoutMasterId r:id="rId13"/>
  </p:handoutMasterIdLst>
  <p:sldIdLst>
    <p:sldId id="582" r:id="rId7"/>
    <p:sldId id="562" r:id="rId8"/>
    <p:sldId id="585" r:id="rId9"/>
    <p:sldId id="579" r:id="rId10"/>
    <p:sldId id="588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C889EF-B440-4776-96A8-2319538813B7}" v="7" dt="2026-01-29T22:45:24.162"/>
    <p1510:client id="{C6201F30-BC90-A27D-9D25-C2D13F147F4A}" v="183" dt="2026-01-29T22:42:55.2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3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tröm Torbjörn" userId="S::torbjorn.lindstrom@ovph.fi::e15d2692-e86f-4840-8c0b-251d1bc26dcf" providerId="AD" clId="Web-{48A97AC6-86B9-31D0-2384-B0E471D8A94E}"/>
    <pc:docChg chg="modSld">
      <pc:chgData name="Lindström Torbjörn" userId="S::torbjorn.lindstrom@ovph.fi::e15d2692-e86f-4840-8c0b-251d1bc26dcf" providerId="AD" clId="Web-{48A97AC6-86B9-31D0-2384-B0E471D8A94E}" dt="2026-01-22T07:54:22.125" v="3"/>
      <pc:docMkLst>
        <pc:docMk/>
      </pc:docMkLst>
      <pc:sldChg chg="modSp">
        <pc:chgData name="Lindström Torbjörn" userId="S::torbjorn.lindstrom@ovph.fi::e15d2692-e86f-4840-8c0b-251d1bc26dcf" providerId="AD" clId="Web-{48A97AC6-86B9-31D0-2384-B0E471D8A94E}" dt="2026-01-22T07:54:22.125" v="3"/>
        <pc:sldMkLst>
          <pc:docMk/>
          <pc:sldMk cId="437921906" sldId="585"/>
        </pc:sldMkLst>
        <pc:graphicFrameChg chg="mod modGraphic">
          <ac:chgData name="Lindström Torbjörn" userId="S::torbjorn.lindstrom@ovph.fi::e15d2692-e86f-4840-8c0b-251d1bc26dcf" providerId="AD" clId="Web-{48A97AC6-86B9-31D0-2384-B0E471D8A94E}" dt="2026-01-22T07:54:22.125" v="3"/>
          <ac:graphicFrameMkLst>
            <pc:docMk/>
            <pc:sldMk cId="437921906" sldId="585"/>
            <ac:graphicFrameMk id="14" creationId="{A0F2FD96-12EC-F82F-A440-791F1AC735E7}"/>
          </ac:graphicFrameMkLst>
        </pc:graphicFrameChg>
      </pc:sldChg>
    </pc:docChg>
  </pc:docChgLst>
  <pc:docChgLst>
    <pc:chgData name="Dahlström Peter" userId="1d998ded-9653-4f5b-8393-4dbdb76b9baa" providerId="ADAL" clId="{91E54A12-D9C7-4EA3-9A50-A838D5718D00}"/>
    <pc:docChg chg="custSel modSld">
      <pc:chgData name="Dahlström Peter" userId="1d998ded-9653-4f5b-8393-4dbdb76b9baa" providerId="ADAL" clId="{91E54A12-D9C7-4EA3-9A50-A838D5718D00}" dt="2026-01-12T10:45:23.548" v="247" actId="6549"/>
      <pc:docMkLst>
        <pc:docMk/>
      </pc:docMkLst>
      <pc:sldChg chg="modSp mod">
        <pc:chgData name="Dahlström Peter" userId="1d998ded-9653-4f5b-8393-4dbdb76b9baa" providerId="ADAL" clId="{91E54A12-D9C7-4EA3-9A50-A838D5718D00}" dt="2026-01-12T10:44:45.529" v="222" actId="255"/>
        <pc:sldMkLst>
          <pc:docMk/>
          <pc:sldMk cId="550267891" sldId="562"/>
        </pc:sldMkLst>
        <pc:graphicFrameChg chg="modGraphic">
          <ac:chgData name="Dahlström Peter" userId="1d998ded-9653-4f5b-8393-4dbdb76b9baa" providerId="ADAL" clId="{91E54A12-D9C7-4EA3-9A50-A838D5718D00}" dt="2026-01-12T10:44:30.904" v="211" actId="6549"/>
          <ac:graphicFrameMkLst>
            <pc:docMk/>
            <pc:sldMk cId="550267891" sldId="562"/>
            <ac:graphicFrameMk id="4" creationId="{A5931CB0-5A9F-26B2-FD26-618D9C8F21F3}"/>
          </ac:graphicFrameMkLst>
        </pc:graphicFrameChg>
        <pc:graphicFrameChg chg="modGraphic">
          <ac:chgData name="Dahlström Peter" userId="1d998ded-9653-4f5b-8393-4dbdb76b9baa" providerId="ADAL" clId="{91E54A12-D9C7-4EA3-9A50-A838D5718D00}" dt="2026-01-12T10:44:45.529" v="222" actId="255"/>
          <ac:graphicFrameMkLst>
            <pc:docMk/>
            <pc:sldMk cId="550267891" sldId="562"/>
            <ac:graphicFrameMk id="5" creationId="{2F24EB39-0615-0B42-689C-2E36BA408D59}"/>
          </ac:graphicFrameMkLst>
        </pc:graphicFrameChg>
      </pc:sldChg>
      <pc:sldChg chg="modSp mod">
        <pc:chgData name="Dahlström Peter" userId="1d998ded-9653-4f5b-8393-4dbdb76b9baa" providerId="ADAL" clId="{91E54A12-D9C7-4EA3-9A50-A838D5718D00}" dt="2026-01-12T07:25:13.136" v="6" actId="6549"/>
        <pc:sldMkLst>
          <pc:docMk/>
          <pc:sldMk cId="1029916257" sldId="582"/>
        </pc:sldMkLst>
        <pc:spChg chg="mod">
          <ac:chgData name="Dahlström Peter" userId="1d998ded-9653-4f5b-8393-4dbdb76b9baa" providerId="ADAL" clId="{91E54A12-D9C7-4EA3-9A50-A838D5718D00}" dt="2026-01-12T07:25:13.136" v="6" actId="6549"/>
          <ac:spMkLst>
            <pc:docMk/>
            <pc:sldMk cId="1029916257" sldId="582"/>
            <ac:spMk id="8" creationId="{297A4DB3-40B1-41D1-F476-46C091B421AC}"/>
          </ac:spMkLst>
        </pc:spChg>
      </pc:sldChg>
      <pc:sldChg chg="delSp modSp mod">
        <pc:chgData name="Dahlström Peter" userId="1d998ded-9653-4f5b-8393-4dbdb76b9baa" providerId="ADAL" clId="{91E54A12-D9C7-4EA3-9A50-A838D5718D00}" dt="2026-01-12T10:45:23.548" v="247" actId="6549"/>
        <pc:sldMkLst>
          <pc:docMk/>
          <pc:sldMk cId="437921906" sldId="585"/>
        </pc:sldMkLst>
        <pc:spChg chg="mod">
          <ac:chgData name="Dahlström Peter" userId="1d998ded-9653-4f5b-8393-4dbdb76b9baa" providerId="ADAL" clId="{91E54A12-D9C7-4EA3-9A50-A838D5718D00}" dt="2026-01-12T07:27:41.755" v="70" actId="20577"/>
          <ac:spMkLst>
            <pc:docMk/>
            <pc:sldMk cId="437921906" sldId="585"/>
            <ac:spMk id="11" creationId="{2FE6AE38-248C-4E2B-9825-E28C721932CD}"/>
          </ac:spMkLst>
        </pc:spChg>
        <pc:spChg chg="mod">
          <ac:chgData name="Dahlström Peter" userId="1d998ded-9653-4f5b-8393-4dbdb76b9baa" providerId="ADAL" clId="{91E54A12-D9C7-4EA3-9A50-A838D5718D00}" dt="2026-01-12T10:45:23.548" v="247" actId="6549"/>
          <ac:spMkLst>
            <pc:docMk/>
            <pc:sldMk cId="437921906" sldId="585"/>
            <ac:spMk id="23" creationId="{F224ADDA-37D1-7259-A6B1-8EDDB6D42F1B}"/>
          </ac:spMkLst>
        </pc:spChg>
        <pc:graphicFrameChg chg="modGraphic">
          <ac:chgData name="Dahlström Peter" userId="1d998ded-9653-4f5b-8393-4dbdb76b9baa" providerId="ADAL" clId="{91E54A12-D9C7-4EA3-9A50-A838D5718D00}" dt="2026-01-12T07:29:32.472" v="114" actId="6549"/>
          <ac:graphicFrameMkLst>
            <pc:docMk/>
            <pc:sldMk cId="437921906" sldId="585"/>
            <ac:graphicFrameMk id="6" creationId="{6486425B-27F9-BAE4-2B9F-102802F5F477}"/>
          </ac:graphicFrameMkLst>
        </pc:graphicFrameChg>
        <pc:graphicFrameChg chg="modGraphic">
          <ac:chgData name="Dahlström Peter" userId="1d998ded-9653-4f5b-8393-4dbdb76b9baa" providerId="ADAL" clId="{91E54A12-D9C7-4EA3-9A50-A838D5718D00}" dt="2026-01-12T07:27:35.587" v="64" actId="5793"/>
          <ac:graphicFrameMkLst>
            <pc:docMk/>
            <pc:sldMk cId="437921906" sldId="585"/>
            <ac:graphicFrameMk id="14" creationId="{A0F2FD96-12EC-F82F-A440-791F1AC735E7}"/>
          </ac:graphicFrameMkLst>
        </pc:graphicFrameChg>
      </pc:sldChg>
      <pc:sldChg chg="modSp mod">
        <pc:chgData name="Dahlström Peter" userId="1d998ded-9653-4f5b-8393-4dbdb76b9baa" providerId="ADAL" clId="{91E54A12-D9C7-4EA3-9A50-A838D5718D00}" dt="2026-01-12T07:30:39.839" v="188" actId="20577"/>
        <pc:sldMkLst>
          <pc:docMk/>
          <pc:sldMk cId="572398297" sldId="588"/>
        </pc:sldMkLst>
        <pc:spChg chg="mod">
          <ac:chgData name="Dahlström Peter" userId="1d998ded-9653-4f5b-8393-4dbdb76b9baa" providerId="ADAL" clId="{91E54A12-D9C7-4EA3-9A50-A838D5718D00}" dt="2026-01-12T07:29:55.150" v="146" actId="20577"/>
          <ac:spMkLst>
            <pc:docMk/>
            <pc:sldMk cId="572398297" sldId="588"/>
            <ac:spMk id="7" creationId="{2CF11895-0247-3848-1D9B-8AB71C247FD3}"/>
          </ac:spMkLst>
        </pc:spChg>
        <pc:spChg chg="mod">
          <ac:chgData name="Dahlström Peter" userId="1d998ded-9653-4f5b-8393-4dbdb76b9baa" providerId="ADAL" clId="{91E54A12-D9C7-4EA3-9A50-A838D5718D00}" dt="2026-01-12T07:30:19.678" v="171" actId="20577"/>
          <ac:spMkLst>
            <pc:docMk/>
            <pc:sldMk cId="572398297" sldId="588"/>
            <ac:spMk id="8" creationId="{45499C0B-1769-7B35-0EE4-0DA38F96086F}"/>
          </ac:spMkLst>
        </pc:spChg>
        <pc:spChg chg="mod">
          <ac:chgData name="Dahlström Peter" userId="1d998ded-9653-4f5b-8393-4dbdb76b9baa" providerId="ADAL" clId="{91E54A12-D9C7-4EA3-9A50-A838D5718D00}" dt="2026-01-12T07:30:39.839" v="188" actId="20577"/>
          <ac:spMkLst>
            <pc:docMk/>
            <pc:sldMk cId="572398297" sldId="588"/>
            <ac:spMk id="23" creationId="{0BD0A0E3-FFDB-8A0A-EE42-4D88EEF262CF}"/>
          </ac:spMkLst>
        </pc:spChg>
      </pc:sldChg>
    </pc:docChg>
  </pc:docChgLst>
  <pc:docChgLst>
    <pc:chgData name="Dahlström Peter" userId="S::peter.dahlstrom@ovph.fi::1d998ded-9653-4f5b-8393-4dbdb76b9baa" providerId="AD" clId="Web-{C6201F30-BC90-A27D-9D25-C2D13F147F4A}"/>
    <pc:docChg chg="modSld">
      <pc:chgData name="Dahlström Peter" userId="S::peter.dahlstrom@ovph.fi::1d998ded-9653-4f5b-8393-4dbdb76b9baa" providerId="AD" clId="Web-{C6201F30-BC90-A27D-9D25-C2D13F147F4A}" dt="2026-01-29T22:42:55.283" v="101" actId="20577"/>
      <pc:docMkLst>
        <pc:docMk/>
      </pc:docMkLst>
      <pc:sldChg chg="modSp">
        <pc:chgData name="Dahlström Peter" userId="S::peter.dahlstrom@ovph.fi::1d998ded-9653-4f5b-8393-4dbdb76b9baa" providerId="AD" clId="Web-{C6201F30-BC90-A27D-9D25-C2D13F147F4A}" dt="2026-01-29T22:02:11.984" v="12" actId="20577"/>
        <pc:sldMkLst>
          <pc:docMk/>
          <pc:sldMk cId="2238526492" sldId="579"/>
        </pc:sldMkLst>
        <pc:spChg chg="mod">
          <ac:chgData name="Dahlström Peter" userId="S::peter.dahlstrom@ovph.fi::1d998ded-9653-4f5b-8393-4dbdb76b9baa" providerId="AD" clId="Web-{C6201F30-BC90-A27D-9D25-C2D13F147F4A}" dt="2026-01-29T22:02:11.984" v="12" actId="20577"/>
          <ac:spMkLst>
            <pc:docMk/>
            <pc:sldMk cId="2238526492" sldId="579"/>
            <ac:spMk id="9" creationId="{6293015D-D1AE-6165-00F6-D490CA772E38}"/>
          </ac:spMkLst>
        </pc:spChg>
      </pc:sldChg>
      <pc:sldChg chg="modSp">
        <pc:chgData name="Dahlström Peter" userId="S::peter.dahlstrom@ovph.fi::1d998ded-9653-4f5b-8393-4dbdb76b9baa" providerId="AD" clId="Web-{C6201F30-BC90-A27D-9D25-C2D13F147F4A}" dt="2026-01-29T22:01:21.671" v="9"/>
        <pc:sldMkLst>
          <pc:docMk/>
          <pc:sldMk cId="437921906" sldId="585"/>
        </pc:sldMkLst>
        <pc:spChg chg="mod">
          <ac:chgData name="Dahlström Peter" userId="S::peter.dahlstrom@ovph.fi::1d998ded-9653-4f5b-8393-4dbdb76b9baa" providerId="AD" clId="Web-{C6201F30-BC90-A27D-9D25-C2D13F147F4A}" dt="2026-01-29T21:59:39.561" v="1" actId="20577"/>
          <ac:spMkLst>
            <pc:docMk/>
            <pc:sldMk cId="437921906" sldId="585"/>
            <ac:spMk id="23" creationId="{F224ADDA-37D1-7259-A6B1-8EDDB6D42F1B}"/>
          </ac:spMkLst>
        </pc:spChg>
        <pc:graphicFrameChg chg="mod modGraphic">
          <ac:chgData name="Dahlström Peter" userId="S::peter.dahlstrom@ovph.fi::1d998ded-9653-4f5b-8393-4dbdb76b9baa" providerId="AD" clId="Web-{C6201F30-BC90-A27D-9D25-C2D13F147F4A}" dt="2026-01-29T22:01:21.671" v="9"/>
          <ac:graphicFrameMkLst>
            <pc:docMk/>
            <pc:sldMk cId="437921906" sldId="585"/>
            <ac:graphicFrameMk id="14" creationId="{A0F2FD96-12EC-F82F-A440-791F1AC735E7}"/>
          </ac:graphicFrameMkLst>
        </pc:graphicFrameChg>
      </pc:sldChg>
      <pc:sldChg chg="modSp">
        <pc:chgData name="Dahlström Peter" userId="S::peter.dahlstrom@ovph.fi::1d998ded-9653-4f5b-8393-4dbdb76b9baa" providerId="AD" clId="Web-{C6201F30-BC90-A27D-9D25-C2D13F147F4A}" dt="2026-01-29T22:42:55.283" v="101" actId="20577"/>
        <pc:sldMkLst>
          <pc:docMk/>
          <pc:sldMk cId="572398297" sldId="588"/>
        </pc:sldMkLst>
        <pc:spChg chg="mod">
          <ac:chgData name="Dahlström Peter" userId="S::peter.dahlstrom@ovph.fi::1d998ded-9653-4f5b-8393-4dbdb76b9baa" providerId="AD" clId="Web-{C6201F30-BC90-A27D-9D25-C2D13F147F4A}" dt="2026-01-29T22:30:50.791" v="79" actId="20577"/>
          <ac:spMkLst>
            <pc:docMk/>
            <pc:sldMk cId="572398297" sldId="588"/>
            <ac:spMk id="7" creationId="{2CF11895-0247-3848-1D9B-8AB71C247FD3}"/>
          </ac:spMkLst>
        </pc:spChg>
        <pc:spChg chg="mod">
          <ac:chgData name="Dahlström Peter" userId="S::peter.dahlstrom@ovph.fi::1d998ded-9653-4f5b-8393-4dbdb76b9baa" providerId="AD" clId="Web-{C6201F30-BC90-A27D-9D25-C2D13F147F4A}" dt="2026-01-29T22:07:39.768" v="40" actId="20577"/>
          <ac:spMkLst>
            <pc:docMk/>
            <pc:sldMk cId="572398297" sldId="588"/>
            <ac:spMk id="8" creationId="{45499C0B-1769-7B35-0EE4-0DA38F96086F}"/>
          </ac:spMkLst>
        </pc:spChg>
        <pc:spChg chg="mod">
          <ac:chgData name="Dahlström Peter" userId="S::peter.dahlstrom@ovph.fi::1d998ded-9653-4f5b-8393-4dbdb76b9baa" providerId="AD" clId="Web-{C6201F30-BC90-A27D-9D25-C2D13F147F4A}" dt="2026-01-29T22:42:55.283" v="101" actId="20577"/>
          <ac:spMkLst>
            <pc:docMk/>
            <pc:sldMk cId="572398297" sldId="588"/>
            <ac:spMk id="23" creationId="{0BD0A0E3-FFDB-8A0A-EE42-4D88EEF262CF}"/>
          </ac:spMkLst>
        </pc:spChg>
      </pc:sldChg>
    </pc:docChg>
  </pc:docChgLst>
  <pc:docChgLst>
    <pc:chgData name="Dahlström Peter" userId="1d998ded-9653-4f5b-8393-4dbdb76b9baa" providerId="ADAL" clId="{AFA2556E-536F-445B-95DE-A6F1E4721CE2}"/>
    <pc:docChg chg="custSel modSld">
      <pc:chgData name="Dahlström Peter" userId="1d998ded-9653-4f5b-8393-4dbdb76b9baa" providerId="ADAL" clId="{AFA2556E-536F-445B-95DE-A6F1E4721CE2}" dt="2026-01-29T22:45:06.907" v="6" actId="1076"/>
      <pc:docMkLst>
        <pc:docMk/>
      </pc:docMkLst>
      <pc:sldChg chg="addSp delSp modSp mod">
        <pc:chgData name="Dahlström Peter" userId="1d998ded-9653-4f5b-8393-4dbdb76b9baa" providerId="ADAL" clId="{AFA2556E-536F-445B-95DE-A6F1E4721CE2}" dt="2026-01-29T22:45:06.907" v="6" actId="1076"/>
        <pc:sldMkLst>
          <pc:docMk/>
          <pc:sldMk cId="572398297" sldId="588"/>
        </pc:sldMkLst>
        <pc:graphicFrameChg chg="del">
          <ac:chgData name="Dahlström Peter" userId="1d998ded-9653-4f5b-8393-4dbdb76b9baa" providerId="ADAL" clId="{AFA2556E-536F-445B-95DE-A6F1E4721CE2}" dt="2026-01-29T22:44:46.581" v="0" actId="478"/>
          <ac:graphicFrameMkLst>
            <pc:docMk/>
            <pc:sldMk cId="572398297" sldId="588"/>
            <ac:graphicFrameMk id="12" creationId="{D2E189C7-2C63-2EDC-B296-EA3D34D1792B}"/>
          </ac:graphicFrameMkLst>
        </pc:graphicFrameChg>
        <pc:picChg chg="add mod">
          <ac:chgData name="Dahlström Peter" userId="1d998ded-9653-4f5b-8393-4dbdb76b9baa" providerId="ADAL" clId="{AFA2556E-536F-445B-95DE-A6F1E4721CE2}" dt="2026-01-29T22:45:06.907" v="6" actId="1076"/>
          <ac:picMkLst>
            <pc:docMk/>
            <pc:sldMk cId="572398297" sldId="588"/>
            <ac:picMk id="1026" creationId="{EF779361-A96A-22B8-865B-771F80886E7F}"/>
          </ac:picMkLst>
        </pc:picChg>
      </pc:sldChg>
    </pc:docChg>
  </pc:docChgLst>
  <pc:docChgLst>
    <pc:chgData name="Östman Linus" userId="9e25dd54-55bf-4b77-934c-861e5bdd5c27" providerId="ADAL" clId="{8ABB1EB2-8312-4B4E-A269-EC241D65988A}"/>
    <pc:docChg chg="modSld">
      <pc:chgData name="Östman Linus" userId="9e25dd54-55bf-4b77-934c-861e5bdd5c27" providerId="ADAL" clId="{8ABB1EB2-8312-4B4E-A269-EC241D65988A}" dt="2026-01-15T08:57:57.315" v="33" actId="20577"/>
      <pc:docMkLst>
        <pc:docMk/>
      </pc:docMkLst>
      <pc:sldChg chg="modSp mod">
        <pc:chgData name="Östman Linus" userId="9e25dd54-55bf-4b77-934c-861e5bdd5c27" providerId="ADAL" clId="{8ABB1EB2-8312-4B4E-A269-EC241D65988A}" dt="2026-01-15T08:57:57.315" v="33" actId="20577"/>
        <pc:sldMkLst>
          <pc:docMk/>
          <pc:sldMk cId="437921906" sldId="585"/>
        </pc:sldMkLst>
        <pc:spChg chg="mod">
          <ac:chgData name="Östman Linus" userId="9e25dd54-55bf-4b77-934c-861e5bdd5c27" providerId="ADAL" clId="{8ABB1EB2-8312-4B4E-A269-EC241D65988A}" dt="2026-01-15T08:56:43.719" v="27" actId="20577"/>
          <ac:spMkLst>
            <pc:docMk/>
            <pc:sldMk cId="437921906" sldId="585"/>
            <ac:spMk id="11" creationId="{2FE6AE38-248C-4E2B-9825-E28C721932CD}"/>
          </ac:spMkLst>
        </pc:spChg>
        <pc:spChg chg="mod">
          <ac:chgData name="Östman Linus" userId="9e25dd54-55bf-4b77-934c-861e5bdd5c27" providerId="ADAL" clId="{8ABB1EB2-8312-4B4E-A269-EC241D65988A}" dt="2026-01-15T08:57:57.315" v="33" actId="20577"/>
          <ac:spMkLst>
            <pc:docMk/>
            <pc:sldMk cId="437921906" sldId="585"/>
            <ac:spMk id="23" creationId="{F224ADDA-37D1-7259-A6B1-8EDDB6D42F1B}"/>
          </ac:spMkLst>
        </pc:spChg>
        <pc:graphicFrameChg chg="modGraphic">
          <ac:chgData name="Östman Linus" userId="9e25dd54-55bf-4b77-934c-861e5bdd5c27" providerId="ADAL" clId="{8ABB1EB2-8312-4B4E-A269-EC241D65988A}" dt="2026-01-15T08:56:05.941" v="22" actId="20577"/>
          <ac:graphicFrameMkLst>
            <pc:docMk/>
            <pc:sldMk cId="437921906" sldId="585"/>
            <ac:graphicFrameMk id="6" creationId="{6486425B-27F9-BAE4-2B9F-102802F5F477}"/>
          </ac:graphicFrameMkLst>
        </pc:graphicFrameChg>
      </pc:sldChg>
    </pc:docChg>
  </pc:docChgLst>
  <pc:docChgLst>
    <pc:chgData name="Gref Dan" userId="4e6fad64-6975-47db-bf44-34551ae970cb" providerId="ADAL" clId="{07392334-9A05-4845-BEB7-E30AF544B25C}"/>
    <pc:docChg chg="modSld">
      <pc:chgData name="Gref Dan" userId="4e6fad64-6975-47db-bf44-34551ae970cb" providerId="ADAL" clId="{07392334-9A05-4845-BEB7-E30AF544B25C}" dt="2026-01-22T08:51:51.879" v="24" actId="20577"/>
      <pc:docMkLst>
        <pc:docMk/>
      </pc:docMkLst>
      <pc:sldChg chg="modSp mod">
        <pc:chgData name="Gref Dan" userId="4e6fad64-6975-47db-bf44-34551ae970cb" providerId="ADAL" clId="{07392334-9A05-4845-BEB7-E30AF544B25C}" dt="2026-01-22T08:51:51.879" v="24" actId="20577"/>
        <pc:sldMkLst>
          <pc:docMk/>
          <pc:sldMk cId="550267891" sldId="562"/>
        </pc:sldMkLst>
        <pc:spChg chg="mod">
          <ac:chgData name="Gref Dan" userId="4e6fad64-6975-47db-bf44-34551ae970cb" providerId="ADAL" clId="{07392334-9A05-4845-BEB7-E30AF544B25C}" dt="2026-01-22T07:27:06.134" v="15" actId="20577"/>
          <ac:spMkLst>
            <pc:docMk/>
            <pc:sldMk cId="550267891" sldId="562"/>
            <ac:spMk id="8" creationId="{F1B8EDDC-940B-BD35-84A1-1163B3466DE2}"/>
          </ac:spMkLst>
        </pc:spChg>
        <pc:graphicFrameChg chg="mod">
          <ac:chgData name="Gref Dan" userId="4e6fad64-6975-47db-bf44-34551ae970cb" providerId="ADAL" clId="{07392334-9A05-4845-BEB7-E30AF544B25C}" dt="2026-01-22T07:26:55.506" v="1"/>
          <ac:graphicFrameMkLst>
            <pc:docMk/>
            <pc:sldMk cId="550267891" sldId="562"/>
            <ac:graphicFrameMk id="4" creationId="{A5931CB0-5A9F-26B2-FD26-618D9C8F21F3}"/>
          </ac:graphicFrameMkLst>
        </pc:graphicFrameChg>
        <pc:graphicFrameChg chg="modGraphic">
          <ac:chgData name="Gref Dan" userId="4e6fad64-6975-47db-bf44-34551ae970cb" providerId="ADAL" clId="{07392334-9A05-4845-BEB7-E30AF544B25C}" dt="2026-01-22T08:51:51.879" v="24" actId="20577"/>
          <ac:graphicFrameMkLst>
            <pc:docMk/>
            <pc:sldMk cId="550267891" sldId="562"/>
            <ac:graphicFrameMk id="5" creationId="{2F24EB39-0615-0B42-689C-2E36BA408D5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 dirty="0">
                <a:solidFill>
                  <a:schemeClr val="accent5"/>
                </a:solidFill>
              </a:rPr>
              <a:t>NPS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7A-4B12-8649-17CF641B05E2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7A-4B12-8649-17CF641B05E2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77A-4B12-8649-17CF641B05E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77A-4B12-8649-17CF641B05E2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77A-4B12-8649-17CF641B05E2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77A-4B12-8649-17CF641B05E2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77A-4B12-8649-17CF641B05E2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77A-4B12-8649-17CF641B05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pieChart>
        <c:varyColors val="1"/>
        <c:ser>
          <c:idx val="0"/>
          <c:order val="1"/>
          <c:spPr>
            <a:ln>
              <a:noFill/>
            </a:ln>
          </c:spPr>
          <c:explosion val="1"/>
          <c:dPt>
            <c:idx val="0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0-F77A-4B12-8649-17CF641B05E2}"/>
              </c:ext>
            </c:extLst>
          </c:dPt>
          <c:dPt>
            <c:idx val="1"/>
            <c:bubble3D val="0"/>
            <c:explosion val="13"/>
            <c:spPr>
              <a:solidFill>
                <a:schemeClr val="tx1"/>
              </a:solidFill>
              <a:ln>
                <a:solidFill>
                  <a:schemeClr val="tx2"/>
                </a:solidFill>
              </a:ln>
            </c:spPr>
            <c:extLst>
              <c:ext xmlns:c16="http://schemas.microsoft.com/office/drawing/2014/chart" uri="{C3380CC4-5D6E-409C-BE32-E72D297353CC}">
                <c16:uniqueId val="{00000012-F77A-4B12-8649-17CF641B05E2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F77A-4B12-8649-17CF641B05E2}"/>
              </c:ext>
            </c:extLst>
          </c:dPt>
          <c:val>
            <c:numRef>
              <c:f>Sheet1!$H$4:$H$7</c:f>
              <c:numCache>
                <c:formatCode>General</c:formatCode>
                <c:ptCount val="4"/>
                <c:pt idx="0">
                  <c:v>7</c:v>
                </c:pt>
                <c:pt idx="1">
                  <c:v>4</c:v>
                </c:pt>
                <c:pt idx="2">
                  <c:v>349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F77A-4B12-8649-17CF641B05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9"/>
      </c:pie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0DF54-D132-4835-A060-2DDF250019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1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99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5"/>
            <a:ext cx="7911566" cy="1486918"/>
          </a:xfrm>
        </p:spPr>
        <p:txBody>
          <a:bodyPr anchor="b">
            <a:normAutofit/>
          </a:bodyPr>
          <a:lstStyle>
            <a:lvl1pPr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76950" y="4108279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200100" y="2424953"/>
            <a:ext cx="7911566" cy="1334867"/>
          </a:xfrm>
        </p:spPr>
        <p:txBody>
          <a:bodyPr>
            <a:noAutofit/>
          </a:bodyPr>
          <a:lstStyle>
            <a:lvl1pPr marL="0" indent="0">
              <a:buNone/>
              <a:defRPr sz="4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176950" y="4469073"/>
            <a:ext cx="793471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285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5924891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184666" y="61762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A2A972-8C04-8283-722B-7618460EA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1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740C8-D333-7BD8-7F8B-4FB751A61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61685-0C43-A11F-1542-AB655CB33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D563F-D878-CA67-1856-07AF07FA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66903-474A-482F-6ADD-1F486FDED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04297-E23C-466C-DDB8-6B6F06EC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180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D8E61-544F-F722-8BA4-ED92DDFB1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07953-2D94-09CD-3684-8C95CE257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7011-6BE0-41B9-C79D-2D05336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6BE3B-1DFE-E0ED-7236-7E0AED39D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42E3E-9255-EAC7-0117-A673EE156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456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C5020-3E0A-C4D8-F08A-63FCE1DF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54B75-82A1-64AE-9953-5F700E00A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DC228-08EA-EE9B-ACDB-3C7AEDB78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350B-2ADC-D07C-614C-DF6C69DF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D5810-C589-DC5F-A0DC-F147A50B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811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2F30-1A4E-42A1-1D1C-C72EFD73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7D1CD-F062-22C2-B4ED-2918A47DE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8F67B-1E08-EA81-B3B6-D560BC24C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3F1E5-9956-5223-918E-304AE661B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2D52F-DC52-5C8F-3FC3-05B5FF9C9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05C27-D16F-E4FC-B50A-729AE81E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42676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EF519-4184-ECE9-7956-CCB505DA7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8D208-987A-7F8B-9C13-88D00BB3D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85971-C888-20E0-E908-2B7871443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854C5-747C-BA34-C83D-59EEB60A1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7C5CE-FE18-B777-B67D-849BBEDBF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440B24-AA0D-C1F3-A5F2-1196DB6C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8B96A8-A479-55FC-1856-BBCC48C0A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5806C-A040-EC59-272A-A6B9088B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6627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B8AEB-1C93-57C9-1727-B593CD221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C7A8B-0E0D-3D54-2978-A361CA216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5AB15-420E-7707-A956-81151D43B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823D66-2398-CC30-4552-C7BCA2E5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65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BB7020-E447-CC90-5D96-0044E331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28C46-1584-2DF5-63FE-E5FB7FAB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E34FD-34D1-2C87-D758-C9FF4A4F5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782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FD914-7473-43AC-BFB9-9755196BB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C2010-36D8-F5AC-7CC4-8589841ED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4AFDE-2254-2DA5-21AB-291A611C5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9B3B5-D392-3340-C0CA-5E297A2F0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E97B4-C5CB-1FFD-77A9-2EED7E7C5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D68BA-39B2-1444-4AE6-CCF53E0FE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58273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C8E66-B3BD-2448-E8E0-3786368D3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E2D34C-2D75-7286-9193-B91D1E740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B551D-F25E-7869-DE7E-F3D199A50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88B89-21BE-29BB-B75D-C265F75B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5ADA2-AC89-44D8-7529-3992AD3F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83DB8-F9EA-1279-D6EB-3C9D4DED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56231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4B60F-82EF-F8CA-EC02-7946D2248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BC6E9-C562-DE15-6046-AFBD481B8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CFBCE-5335-E60D-22F9-9935B351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AAB7D-CC1D-4776-8678-96030476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49981-FF5C-4ACA-2221-4FE1C4981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91106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9608F8-2B1E-6CE4-5952-3CBA708F4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8C750-1718-2912-7C80-C36CBD48D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15462-4EEA-1290-C595-BF53F2AE7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DCCBA-7397-B508-D967-AC999DEB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204E8-BA6E-8D25-85E5-169EBE3EB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06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5"/>
            <a:ext cx="7911566" cy="1486918"/>
          </a:xfrm>
        </p:spPr>
        <p:txBody>
          <a:bodyPr anchor="b">
            <a:normAutofit/>
          </a:bodyPr>
          <a:lstStyle>
            <a:lvl1pPr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76950" y="4108279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200100" y="2424953"/>
            <a:ext cx="7911566" cy="1334867"/>
          </a:xfrm>
        </p:spPr>
        <p:txBody>
          <a:bodyPr>
            <a:noAutofit/>
          </a:bodyPr>
          <a:lstStyle>
            <a:lvl1pPr marL="0" indent="0">
              <a:buNone/>
              <a:defRPr sz="4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176950" y="4469073"/>
            <a:ext cx="793471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285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5924891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184666" y="61762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A2A972-8C04-8283-722B-7618460EA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937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1915" y="558169"/>
            <a:ext cx="4911522" cy="1486918"/>
          </a:xfrm>
        </p:spPr>
        <p:txBody>
          <a:bodyPr anchor="b"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691915" y="2068237"/>
            <a:ext cx="4911522" cy="1318543"/>
          </a:xfrm>
        </p:spPr>
        <p:txBody>
          <a:bodyPr>
            <a:noAutofit/>
          </a:bodyPr>
          <a:lstStyle>
            <a:lvl1pPr marL="0" indent="0">
              <a:buNone/>
              <a:defRPr sz="3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691915" y="3754925"/>
            <a:ext cx="4911522" cy="4006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691915" y="4173594"/>
            <a:ext cx="4911522" cy="4006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691915" y="472247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691914" y="5025558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4969" y="5824812"/>
            <a:ext cx="3688466" cy="608776"/>
          </a:xfrm>
          <a:prstGeom prst="rect">
            <a:avLst/>
          </a:prstGeom>
        </p:spPr>
      </p:pic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123288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 </a:t>
            </a:r>
            <a:r>
              <a:rPr lang="sv-SE" b="0" i="0">
                <a:effectLst/>
                <a:latin typeface="Segoe UI" panose="020B0502040204020203" pitchFamily="34" charset="0"/>
              </a:rPr>
              <a:t>/ </a:t>
            </a:r>
            <a:r>
              <a:rPr lang="fi-FI"/>
              <a:t>Lisää kuva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CF88B838-07D4-C566-14F2-470F15E7B2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306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2326511"/>
            <a:ext cx="4385897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  <a:lvl6pPr>
              <a:defRPr>
                <a:solidFill>
                  <a:schemeClr val="accent6"/>
                </a:solidFill>
              </a:defRPr>
            </a:lvl6pPr>
          </a:lstStyle>
          <a:p>
            <a:pPr lvl="0"/>
            <a:r>
              <a:rPr lang="fi-FI"/>
              <a:t>Lisää teksti napsauttamalla</a:t>
            </a:r>
          </a:p>
          <a:p>
            <a:pPr lvl="1"/>
            <a:r>
              <a:rPr lang="fi-FI"/>
              <a:t>Lisää teksti napsauttamalla</a:t>
            </a:r>
          </a:p>
          <a:p>
            <a:pPr lvl="2"/>
            <a:r>
              <a:rPr lang="fi-FI"/>
              <a:t>Lisää teksti napsauttamalla</a:t>
            </a:r>
          </a:p>
          <a:p>
            <a:pPr lvl="3"/>
            <a:r>
              <a:rPr lang="fi-FI"/>
              <a:t>Lisää teksti napsauttamalla</a:t>
            </a:r>
          </a:p>
          <a:p>
            <a:pPr lvl="4"/>
            <a:r>
              <a:rPr lang="fi-FI"/>
              <a:t>Lisää teksti napsauttamalla</a:t>
            </a:r>
          </a:p>
          <a:p>
            <a:pPr lvl="5"/>
            <a:r>
              <a:rPr lang="fi-FI"/>
              <a:t>Lisää teksti napsauttamalla</a:t>
            </a:r>
          </a:p>
        </p:txBody>
      </p:sp>
      <p:sp>
        <p:nvSpPr>
          <p:cNvPr id="10" name="Tekstin paikkamerkki 2">
            <a:extLst>
              <a:ext uri="{FF2B5EF4-FFF2-40B4-BE49-F238E27FC236}">
                <a16:creationId xmlns:a16="http://schemas.microsoft.com/office/drawing/2014/main" id="{9F93FDB1-A50B-4EA5-BA80-557DB725D07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772101" y="762946"/>
            <a:ext cx="4385896" cy="1563564"/>
          </a:xfrm>
        </p:spPr>
        <p:txBody>
          <a:bodyPr anchor="ctr">
            <a:normAutofit/>
          </a:bodyPr>
          <a:lstStyle>
            <a:lvl1pPr marL="0" indent="0">
              <a:buNone/>
              <a:defRPr sz="3200" b="1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99875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28157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5"/>
                </a:solidFill>
              </a:defRPr>
            </a:lvl1pPr>
          </a:lstStyle>
          <a:p>
            <a:r>
              <a:rPr lang="fi-FI"/>
              <a:t>Lisää otsikko</a:t>
            </a:r>
            <a:br>
              <a:rPr lang="fi-FI"/>
            </a:br>
            <a:r>
              <a:rPr lang="fi-FI"/>
              <a:t>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  <a:lvl6pPr>
              <a:defRPr>
                <a:solidFill>
                  <a:schemeClr val="accent6"/>
                </a:solidFill>
              </a:defRPr>
            </a:lvl6pPr>
          </a:lstStyle>
          <a:p>
            <a:pPr lvl="0"/>
            <a:r>
              <a:rPr lang="fi-FI"/>
              <a:t>Lisää teksti napsauttamalla</a:t>
            </a:r>
          </a:p>
          <a:p>
            <a:pPr lvl="1"/>
            <a:r>
              <a:rPr lang="fi-FI"/>
              <a:t>Lisää teksti napsauttamalla</a:t>
            </a:r>
          </a:p>
          <a:p>
            <a:pPr lvl="2"/>
            <a:r>
              <a:rPr lang="fi-FI"/>
              <a:t>Lisää teksti napsauttamalla</a:t>
            </a:r>
          </a:p>
          <a:p>
            <a:pPr lvl="3"/>
            <a:r>
              <a:rPr lang="fi-FI"/>
              <a:t>Lisää teksti napsauttamalla</a:t>
            </a:r>
          </a:p>
          <a:p>
            <a:pPr lvl="4"/>
            <a:r>
              <a:rPr lang="fi-FI"/>
              <a:t>Lisää teksti napsauttamalla</a:t>
            </a:r>
          </a:p>
          <a:p>
            <a:pPr lvl="5"/>
            <a:r>
              <a:rPr lang="fi-FI"/>
              <a:t>Lisää teksti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6"/>
                </a:solidFill>
              </a:defRPr>
            </a:lvl1pPr>
          </a:lstStyle>
          <a:p>
            <a:pPr lvl="0"/>
            <a:r>
              <a:rPr lang="fi-FI"/>
              <a:t>Lisää kuva</a:t>
            </a:r>
          </a:p>
        </p:txBody>
      </p:sp>
    </p:spTree>
    <p:extLst>
      <p:ext uri="{BB962C8B-B14F-4D97-AF65-F5344CB8AC3E}">
        <p14:creationId xmlns:p14="http://schemas.microsoft.com/office/powerpoint/2010/main" val="8621269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3" y="1412596"/>
            <a:ext cx="6585086" cy="1486918"/>
          </a:xfrm>
        </p:spPr>
        <p:txBody>
          <a:bodyPr anchor="b">
            <a:normAutofit/>
          </a:bodyPr>
          <a:lstStyle>
            <a:lvl1pPr>
              <a:defRPr sz="42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651513" y="2922664"/>
            <a:ext cx="6585086" cy="1486918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28363" y="4687014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28363" y="5047808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FC53416-56A3-4D3B-A665-7A5E107420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275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401E9D20-456C-4DF8-BE33-5763E599F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8" t="7257" r="2663" b="7474"/>
          <a:stretch/>
        </p:blipFill>
        <p:spPr>
          <a:xfrm>
            <a:off x="2627391" y="0"/>
            <a:ext cx="9564610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39939" y="1412596"/>
            <a:ext cx="6585086" cy="1486918"/>
          </a:xfrm>
        </p:spPr>
        <p:txBody>
          <a:bodyPr anchor="b">
            <a:normAutofit/>
          </a:bodyPr>
          <a:lstStyle>
            <a:lvl1pPr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639939" y="2922664"/>
            <a:ext cx="6585086" cy="1486918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16789" y="4687014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16789" y="5047808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616082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0B87C92-9C61-425E-9264-84BE77EB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78" t="7280" r="2964" b="8136"/>
          <a:stretch/>
        </p:blipFill>
        <p:spPr>
          <a:xfrm>
            <a:off x="2511709" y="1"/>
            <a:ext cx="9680292" cy="6858000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9044" y="555585"/>
            <a:ext cx="10428790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B548DEA-B2C3-1D28-6860-798381D9CF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FD6CA6-DE7C-5602-45C5-8674E24F5BA8}"/>
              </a:ext>
            </a:extLst>
          </p:cNvPr>
          <p:cNvCxnSpPr>
            <a:cxnSpLocks/>
          </p:cNvCxnSpPr>
          <p:nvPr userDrawn="1"/>
        </p:nvCxnSpPr>
        <p:spPr>
          <a:xfrm>
            <a:off x="3970875" y="1618614"/>
            <a:ext cx="0" cy="4701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94394C-74F7-7C6F-F033-2F88263413B2}"/>
              </a:ext>
            </a:extLst>
          </p:cNvPr>
          <p:cNvCxnSpPr>
            <a:cxnSpLocks/>
          </p:cNvCxnSpPr>
          <p:nvPr userDrawn="1"/>
        </p:nvCxnSpPr>
        <p:spPr>
          <a:xfrm>
            <a:off x="7396226" y="1618614"/>
            <a:ext cx="0" cy="4701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5D5C881-B93B-67E6-2C4C-37B6828A2116}"/>
              </a:ext>
            </a:extLst>
          </p:cNvPr>
          <p:cNvSpPr/>
          <p:nvPr userDrawn="1"/>
        </p:nvSpPr>
        <p:spPr>
          <a:xfrm>
            <a:off x="1169045" y="1618614"/>
            <a:ext cx="10428790" cy="47011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7EE3053-8569-DD14-228C-82B99F0801FC}"/>
              </a:ext>
            </a:extLst>
          </p:cNvPr>
          <p:cNvCxnSpPr>
            <a:cxnSpLocks/>
          </p:cNvCxnSpPr>
          <p:nvPr userDrawn="1"/>
        </p:nvCxnSpPr>
        <p:spPr>
          <a:xfrm>
            <a:off x="3970874" y="4275892"/>
            <a:ext cx="34253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E6E3BC7-F17A-ED4C-B01A-F30ECAD5B2D8}"/>
              </a:ext>
            </a:extLst>
          </p:cNvPr>
          <p:cNvCxnSpPr>
            <a:cxnSpLocks/>
          </p:cNvCxnSpPr>
          <p:nvPr userDrawn="1"/>
        </p:nvCxnSpPr>
        <p:spPr>
          <a:xfrm>
            <a:off x="1169044" y="4037767"/>
            <a:ext cx="28018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4E36CD4-D3C2-20B7-FF55-6211EF576B0D}"/>
              </a:ext>
            </a:extLst>
          </p:cNvPr>
          <p:cNvCxnSpPr>
            <a:cxnSpLocks/>
            <a:endCxn id="9" idx="3"/>
          </p:cNvCxnSpPr>
          <p:nvPr userDrawn="1"/>
        </p:nvCxnSpPr>
        <p:spPr>
          <a:xfrm>
            <a:off x="7396226" y="3969196"/>
            <a:ext cx="420160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0368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0B87C92-9C61-425E-9264-84BE77EB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78" t="7280" r="2964" b="8136"/>
          <a:stretch/>
        </p:blipFill>
        <p:spPr>
          <a:xfrm>
            <a:off x="2511709" y="1"/>
            <a:ext cx="9680292" cy="6858000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9044" y="555585"/>
            <a:ext cx="10428790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B548DEA-B2C3-1D28-6860-798381D9CF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88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64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ppsäg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71598" y="3732247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  <p:sp>
        <p:nvSpPr>
          <p:cNvPr id="9" name="Tekstin paikkamerkki 2">
            <a:extLst>
              <a:ext uri="{FF2B5EF4-FFF2-40B4-BE49-F238E27FC236}">
                <a16:creationId xmlns:a16="http://schemas.microsoft.com/office/drawing/2014/main" id="{0DE65701-5ECA-42E6-93A8-3C3804750825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71598" y="4093040"/>
            <a:ext cx="7710725" cy="35163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Etunimi Sukunimi | Yhteystiedot | pohjanmaanhyvinvointi.fi</a:t>
            </a:r>
          </a:p>
        </p:txBody>
      </p:sp>
      <p:pic>
        <p:nvPicPr>
          <p:cNvPr id="2" name="Logo" descr="Österbottens välfärdsområde logotyp. Pohjanmaan hyvinvointialueen tunnus.">
            <a:extLst>
              <a:ext uri="{FF2B5EF4-FFF2-40B4-BE49-F238E27FC236}">
                <a16:creationId xmlns:a16="http://schemas.microsoft.com/office/drawing/2014/main" id="{F0761E63-BCCE-410C-83E4-67BCCC471E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1617" y="5139159"/>
            <a:ext cx="4149070" cy="684798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77D3A35-4ACB-81A4-C876-DA8CCCB4C3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645" y="5139159"/>
            <a:ext cx="791397" cy="79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25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689" r:id="rId2"/>
    <p:sldLayoutId id="2147483690" r:id="rId3"/>
    <p:sldLayoutId id="2147483691" r:id="rId4"/>
    <p:sldLayoutId id="2147483692" r:id="rId5"/>
    <p:sldLayoutId id="2147483709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8" r:id="rId12"/>
    <p:sldLayoutId id="2147483706" r:id="rId13"/>
    <p:sldLayoutId id="2147483701" r:id="rId14"/>
    <p:sldLayoutId id="2147483702" r:id="rId15"/>
    <p:sldLayoutId id="2147483703" r:id="rId16"/>
    <p:sldLayoutId id="2147483704" r:id="rId17"/>
    <p:sldLayoutId id="2147483705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A6272C-1E74-D4B7-E859-60B142ED9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5F096-7A52-5AC2-20E2-EA6E4A129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29CB9-A51D-4617-0238-F696D7FC5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2EF9A-F7E9-27F7-7D8E-F871A65BF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167D7-457A-55E0-303F-6A6110930C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42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tsikon paikkamerkki 1">
            <a:extLst>
              <a:ext uri="{FF2B5EF4-FFF2-40B4-BE49-F238E27FC236}">
                <a16:creationId xmlns:a16="http://schemas.microsoft.com/office/drawing/2014/main" id="{D46541F2-4707-411E-95DC-D2E9D2D2F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5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41343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7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65689-C674-8A32-A0F6-DB1780B3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250" y="1458885"/>
            <a:ext cx="7911566" cy="1486918"/>
          </a:xfrm>
        </p:spPr>
        <p:txBody>
          <a:bodyPr>
            <a:normAutofit/>
          </a:bodyPr>
          <a:lstStyle/>
          <a:p>
            <a:r>
              <a:rPr lang="en-US" sz="4900" dirty="0"/>
              <a:t>R</a:t>
            </a:r>
            <a:r>
              <a:rPr lang="fi-FI" sz="4900" dirty="0" err="1"/>
              <a:t>apportering</a:t>
            </a:r>
            <a:r>
              <a:rPr lang="fi-FI" sz="4900" dirty="0"/>
              <a:t> av </a:t>
            </a:r>
            <a:r>
              <a:rPr lang="fi-FI" sz="4900" dirty="0" err="1"/>
              <a:t>egenkontroll</a:t>
            </a:r>
            <a:r>
              <a:rPr lang="fi-FI" sz="4900" dirty="0"/>
              <a:t>, P3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56938-BCF9-25E2-0377-1659893EE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100" y="2995096"/>
            <a:ext cx="7934716" cy="347919"/>
          </a:xfrm>
        </p:spPr>
        <p:txBody>
          <a:bodyPr>
            <a:normAutofit fontScale="92500" lnSpcReduction="10000"/>
          </a:bodyPr>
          <a:lstStyle/>
          <a:p>
            <a:r>
              <a:rPr lang="fi-FI" sz="2200" err="1">
                <a:solidFill>
                  <a:srgbClr val="FFC000"/>
                </a:solidFill>
              </a:rPr>
              <a:t>Resultatområde</a:t>
            </a:r>
            <a:r>
              <a:rPr lang="fi-FI" sz="2200">
                <a:solidFill>
                  <a:srgbClr val="FFC000"/>
                </a:solidFill>
              </a:rPr>
              <a:t>: </a:t>
            </a:r>
            <a:r>
              <a:rPr lang="fi-FI" sz="2200" err="1">
                <a:solidFill>
                  <a:srgbClr val="FFC000"/>
                </a:solidFill>
              </a:rPr>
              <a:t>Österbottens</a:t>
            </a:r>
            <a:r>
              <a:rPr lang="fi-FI" sz="2200">
                <a:solidFill>
                  <a:srgbClr val="FFC000"/>
                </a:solidFill>
              </a:rPr>
              <a:t> </a:t>
            </a:r>
            <a:r>
              <a:rPr lang="fi-FI" sz="2200" err="1">
                <a:solidFill>
                  <a:srgbClr val="FFC000"/>
                </a:solidFill>
              </a:rPr>
              <a:t>räddningsverk</a:t>
            </a:r>
            <a:endParaRPr lang="fi-FI" sz="2200">
              <a:solidFill>
                <a:srgbClr val="FFC000"/>
              </a:solidFill>
            </a:endParaRPr>
          </a:p>
          <a:p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8DF5A-6C5B-43A3-E8FD-1B2EA18330EB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2200100" y="3355890"/>
            <a:ext cx="7934716" cy="358516"/>
          </a:xfrm>
        </p:spPr>
        <p:txBody>
          <a:bodyPr>
            <a:normAutofit lnSpcReduction="10000"/>
          </a:bodyPr>
          <a:lstStyle/>
          <a:p>
            <a:r>
              <a:rPr lang="fi-FI" dirty="0" err="1">
                <a:solidFill>
                  <a:srgbClr val="FFC000"/>
                </a:solidFill>
              </a:rPr>
              <a:t>Period</a:t>
            </a:r>
            <a:r>
              <a:rPr lang="fi-FI" dirty="0">
                <a:solidFill>
                  <a:srgbClr val="FFC000"/>
                </a:solidFill>
              </a:rPr>
              <a:t> </a:t>
            </a:r>
            <a:r>
              <a:rPr lang="fi-FI" dirty="0" err="1">
                <a:solidFill>
                  <a:srgbClr val="FFC000"/>
                </a:solidFill>
              </a:rPr>
              <a:t>som</a:t>
            </a:r>
            <a:r>
              <a:rPr lang="fi-FI" dirty="0">
                <a:solidFill>
                  <a:srgbClr val="FFC000"/>
                </a:solidFill>
              </a:rPr>
              <a:t> </a:t>
            </a:r>
            <a:r>
              <a:rPr lang="fi-FI" dirty="0" err="1">
                <a:solidFill>
                  <a:srgbClr val="FFC000"/>
                </a:solidFill>
              </a:rPr>
              <a:t>rapporteras</a:t>
            </a:r>
            <a:r>
              <a:rPr lang="fi-FI" dirty="0">
                <a:solidFill>
                  <a:srgbClr val="FFC000"/>
                </a:solidFill>
              </a:rPr>
              <a:t>: 9-12.2025</a:t>
            </a:r>
            <a:endParaRPr lang="fi-FI" dirty="0">
              <a:solidFill>
                <a:srgbClr val="FFC000"/>
              </a:solidFill>
              <a:cs typeface="Arial"/>
            </a:endParaRPr>
          </a:p>
          <a:p>
            <a:endParaRPr lang="sv-S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7A4DB3-40B1-41D1-F476-46C091B421AC}"/>
              </a:ext>
            </a:extLst>
          </p:cNvPr>
          <p:cNvSpPr txBox="1"/>
          <p:nvPr/>
        </p:nvSpPr>
        <p:spPr>
          <a:xfrm>
            <a:off x="1183469" y="5399115"/>
            <a:ext cx="55325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 (5-8.2025)</a:t>
            </a:r>
          </a:p>
          <a:p>
            <a:r>
              <a:rPr lang="sv-SE" sz="1400" dirty="0">
                <a:solidFill>
                  <a:schemeClr val="bg1"/>
                </a:solidFill>
              </a:rPr>
              <a:t>P1: 1-4.2025, P2: 5-8.2025, P3: 9-12.2025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91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EF26375-884D-5F1D-8E8F-FF72020C6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8690431" y="2599362"/>
            <a:ext cx="2758619" cy="3515387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31925" y="648000"/>
            <a:ext cx="9328150" cy="774700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graphicFrame>
        <p:nvGraphicFramePr>
          <p:cNvPr id="4" name="Table 3" descr="Aktionsberedskapstid riskklasser 1, 2, 3 och 4 samt ett medlvärde&#10;Den första enhetens riskkategorispecifika maximala  aktionsberedskapstid i minuter 6 - 10 -20 minuter&#10;Q1 Aktionsberedskapstid under rapporteringsperioden enligt riskkategori 5:38, 6:35, 8:30, 10:32 medeltid 7:29&#10;Q1 % Andel där aktionsberedskaptiden uppfyllts under rapporteringsperioden (min 50%)&#10;70 % ,92%, 97% totalt 91%&#10;Räddningsverksamhetens maximala operativa beredskapstid i minuter per riskruta&#10;11 - 14 - 22 minuter&#10;Q1 Aktionsberedskaptiden under rapporteringsperioden &#10;8:28, 8:34, 11:19, 13:38 medeltal 10:26&#10;Q1 % Andel där aktionsberedskaptiden uppfyllts under rapporteringsperioden (min 50%)&#10;86%, 100%. 100% medeltal 96%">
            <a:extLst>
              <a:ext uri="{FF2B5EF4-FFF2-40B4-BE49-F238E27FC236}">
                <a16:creationId xmlns:a16="http://schemas.microsoft.com/office/drawing/2014/main" id="{A5931CB0-5A9F-26B2-FD26-618D9C8F2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359427"/>
              </p:ext>
            </p:extLst>
          </p:nvPr>
        </p:nvGraphicFramePr>
        <p:xfrm>
          <a:off x="1265429" y="1411675"/>
          <a:ext cx="7357632" cy="4777918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3358278">
                  <a:extLst>
                    <a:ext uri="{9D8B030D-6E8A-4147-A177-3AD203B41FA5}">
                      <a16:colId xmlns:a16="http://schemas.microsoft.com/office/drawing/2014/main" val="2945415504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364957845"/>
                    </a:ext>
                  </a:extLst>
                </a:gridCol>
                <a:gridCol w="724579">
                  <a:extLst>
                    <a:ext uri="{9D8B030D-6E8A-4147-A177-3AD203B41FA5}">
                      <a16:colId xmlns:a16="http://schemas.microsoft.com/office/drawing/2014/main" val="314730117"/>
                    </a:ext>
                  </a:extLst>
                </a:gridCol>
                <a:gridCol w="806222">
                  <a:extLst>
                    <a:ext uri="{9D8B030D-6E8A-4147-A177-3AD203B41FA5}">
                      <a16:colId xmlns:a16="http://schemas.microsoft.com/office/drawing/2014/main" val="256189394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118055937"/>
                    </a:ext>
                  </a:extLst>
                </a:gridCol>
                <a:gridCol w="1035721">
                  <a:extLst>
                    <a:ext uri="{9D8B030D-6E8A-4147-A177-3AD203B41FA5}">
                      <a16:colId xmlns:a16="http://schemas.microsoft.com/office/drawing/2014/main" val="1666068230"/>
                    </a:ext>
                  </a:extLst>
                </a:gridCol>
              </a:tblGrid>
              <a:tr h="336248">
                <a:tc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Aktionsberedskapstid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Riskklass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8239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II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III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P3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547929"/>
                  </a:ext>
                </a:extLst>
              </a:tr>
              <a:tr h="804221">
                <a:tc>
                  <a:txBody>
                    <a:bodyPr/>
                    <a:lstStyle/>
                    <a:p>
                      <a:r>
                        <a:rPr lang="sv-SE" sz="1400" dirty="0"/>
                        <a:t>Den första enhetens riskkategorispecifika maximala  </a:t>
                      </a: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aktionsberedskapstid i minuter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6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20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27476"/>
                  </a:ext>
                </a:extLst>
              </a:tr>
              <a:tr h="543729">
                <a:tc>
                  <a:txBody>
                    <a:bodyPr/>
                    <a:lstStyle/>
                    <a:p>
                      <a:r>
                        <a:rPr lang="sv-SE" sz="1400" dirty="0"/>
                        <a:t>Aktionsberedskapstiden under rapporteringsperioden enligt riskkategori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5:34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7:08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8:38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10:27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7:59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59242"/>
                  </a:ext>
                </a:extLst>
              </a:tr>
              <a:tr h="509452">
                <a:tc>
                  <a:txBody>
                    <a:bodyPr/>
                    <a:lstStyle/>
                    <a:p>
                      <a:r>
                        <a:rPr lang="sv-SE" sz="1400" dirty="0"/>
                        <a:t>Andel där aktionsberedskaptiden uppfyllts under rapporteringsperioden (min 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66 %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85 %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99 %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28807"/>
                  </a:ext>
                </a:extLst>
              </a:tr>
              <a:tr h="658642">
                <a:tc>
                  <a:txBody>
                    <a:bodyPr/>
                    <a:lstStyle/>
                    <a:p>
                      <a:r>
                        <a:rPr lang="sv-SE" sz="1400" dirty="0"/>
                        <a:t>Räddningsverksamhetens maximala operativa beredskapstid i minuter per riskruta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11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14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22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621314"/>
                  </a:ext>
                </a:extLst>
              </a:tr>
              <a:tr h="4990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Aktionsberedskaptiden under rapporteringsperioden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9:30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9:45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10:43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14:05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11:18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17986"/>
                  </a:ext>
                </a:extLst>
              </a:tr>
              <a:tr h="658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Andel där aktionsberedskaptiden uppfyllts under rapporteringsperioden (min 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92 %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559410"/>
                  </a:ext>
                </a:extLst>
              </a:tr>
            </a:tbl>
          </a:graphicData>
        </a:graphic>
      </p:graphicFrame>
      <p:graphicFrame>
        <p:nvGraphicFramePr>
          <p:cNvPr id="5" name="Table 4" descr="Antal prestationer &#10;P1 77&#10;P2&#10;P3">
            <a:extLst>
              <a:ext uri="{FF2B5EF4-FFF2-40B4-BE49-F238E27FC236}">
                <a16:creationId xmlns:a16="http://schemas.microsoft.com/office/drawing/2014/main" id="{2F24EB39-0615-0B42-689C-2E36BA408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504731"/>
              </p:ext>
            </p:extLst>
          </p:nvPr>
        </p:nvGraphicFramePr>
        <p:xfrm>
          <a:off x="8695096" y="1411675"/>
          <a:ext cx="2896829" cy="1010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1379">
                  <a:extLst>
                    <a:ext uri="{9D8B030D-6E8A-4147-A177-3AD203B41FA5}">
                      <a16:colId xmlns:a16="http://schemas.microsoft.com/office/drawing/2014/main" val="3586717315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2617244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75000524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419866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rgbClr val="FDC84A"/>
                          </a:solidFill>
                        </a:rPr>
                        <a:t>Första </a:t>
                      </a:r>
                      <a:r>
                        <a:rPr lang="sv-SE" dirty="0" err="1">
                          <a:solidFill>
                            <a:srgbClr val="FDC84A"/>
                          </a:solidFill>
                        </a:rPr>
                        <a:t>delvård</a:t>
                      </a:r>
                      <a:endParaRPr lang="sv-SE" dirty="0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P3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214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Antal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132</a:t>
                      </a:r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73109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95096" y="2716910"/>
            <a:ext cx="27649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600" dirty="0" err="1">
                <a:solidFill>
                  <a:schemeClr val="tx2"/>
                </a:solidFill>
                <a:cs typeface="Arial"/>
              </a:rPr>
              <a:t>Utveckling</a:t>
            </a:r>
            <a:r>
              <a:rPr lang="fi-FI" sz="1600" dirty="0">
                <a:solidFill>
                  <a:schemeClr val="tx2"/>
                </a:solidFill>
                <a:cs typeface="Arial"/>
              </a:rPr>
              <a:t> av Hali-</a:t>
            </a:r>
            <a:r>
              <a:rPr lang="fi-FI" sz="1600" dirty="0" err="1">
                <a:solidFill>
                  <a:schemeClr val="tx2"/>
                </a:solidFill>
                <a:cs typeface="Arial"/>
              </a:rPr>
              <a:t>systemet</a:t>
            </a:r>
            <a:endParaRPr lang="fi-FI" sz="1600" dirty="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D2A81C5-B7EF-1169-D5A0-B90580D2FAA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02156" y="1670449"/>
            <a:ext cx="2137088" cy="1985953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224ADDA-37D1-7259-A6B1-8EDDB6D42F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82722" y="3937000"/>
            <a:ext cx="2137088" cy="1985953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sv-SE" dirty="0"/>
          </a:p>
          <a:p>
            <a:pPr algn="ctr"/>
            <a:endParaRPr lang="sv-SE" dirty="0">
              <a:solidFill>
                <a:schemeClr val="tx2"/>
              </a:solidFill>
            </a:endParaRPr>
          </a:p>
          <a:p>
            <a:pPr algn="ctr"/>
            <a:r>
              <a:rPr lang="sv-SE" sz="2000" b="1" dirty="0">
                <a:solidFill>
                  <a:schemeClr val="tx2"/>
                </a:solidFill>
              </a:rPr>
              <a:t>239317 (163148)</a:t>
            </a:r>
            <a:endParaRPr lang="sv-SE" sz="2000" b="1">
              <a:solidFill>
                <a:schemeClr val="tx2"/>
              </a:solidFill>
              <a:cs typeface="Arial"/>
            </a:endParaRPr>
          </a:p>
        </p:txBody>
      </p: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432800" y="648000"/>
            <a:ext cx="10342562" cy="909637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graphicFrame>
        <p:nvGraphicFramePr>
          <p:cNvPr id="6" name="Table 5" descr="Tabell&#10;Genomförande av allmänna brandinspektioner i företags- och anstaltsobjekt (%)&#10;Period 1 2025 22%&#10;Period 2 2025&#10;Period 3 2025&#10;Genomförande av allmänna brandinspektioner i bostadsbyggnader (%)&#10;Period 1 2025 10%&#10;Period 2 2025&#10;Period 3 2025&#10;Inlämning av självbedömning av brandsäkerheten för småhus (%)&#10;Period 1 2025 26%&#10;Period 2 2025&#10;Period 3 2025&#10;Har nåtts via säkerhetskommunikation (deltagare, st)&#10;Period 1 2025 1,97% 53st&#10;Period 2 2025&#10;Period 3 2025">
            <a:extLst>
              <a:ext uri="{FF2B5EF4-FFF2-40B4-BE49-F238E27FC236}">
                <a16:creationId xmlns:a16="http://schemas.microsoft.com/office/drawing/2014/main" id="{6486425B-27F9-BAE4-2B9F-102802F5F4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3142591"/>
              </p:ext>
            </p:extLst>
          </p:nvPr>
        </p:nvGraphicFramePr>
        <p:xfrm>
          <a:off x="1238250" y="1585705"/>
          <a:ext cx="7896958" cy="25629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10643">
                  <a:extLst>
                    <a:ext uri="{9D8B030D-6E8A-4147-A177-3AD203B41FA5}">
                      <a16:colId xmlns:a16="http://schemas.microsoft.com/office/drawing/2014/main" val="1454155595"/>
                    </a:ext>
                  </a:extLst>
                </a:gridCol>
                <a:gridCol w="1192493">
                  <a:extLst>
                    <a:ext uri="{9D8B030D-6E8A-4147-A177-3AD203B41FA5}">
                      <a16:colId xmlns:a16="http://schemas.microsoft.com/office/drawing/2014/main" val="3829206266"/>
                    </a:ext>
                  </a:extLst>
                </a:gridCol>
                <a:gridCol w="1174827">
                  <a:extLst>
                    <a:ext uri="{9D8B030D-6E8A-4147-A177-3AD203B41FA5}">
                      <a16:colId xmlns:a16="http://schemas.microsoft.com/office/drawing/2014/main" val="3817288613"/>
                    </a:ext>
                  </a:extLst>
                </a:gridCol>
                <a:gridCol w="1218995">
                  <a:extLst>
                    <a:ext uri="{9D8B030D-6E8A-4147-A177-3AD203B41FA5}">
                      <a16:colId xmlns:a16="http://schemas.microsoft.com/office/drawing/2014/main" val="4120227782"/>
                    </a:ext>
                  </a:extLst>
                </a:gridCol>
              </a:tblGrid>
              <a:tr h="3683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 dirty="0">
                          <a:solidFill>
                            <a:srgbClr val="FDC84A"/>
                          </a:solidFill>
                        </a:rPr>
                        <a:t>Förverkligad brandsyn (mål 100%)</a:t>
                      </a:r>
                      <a:endParaRPr lang="sv-SE" dirty="0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P1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P2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P3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941327"/>
                  </a:ext>
                </a:extLst>
              </a:tr>
              <a:tr h="366811">
                <a:tc>
                  <a:txBody>
                    <a:bodyPr/>
                    <a:lstStyle/>
                    <a:p>
                      <a:r>
                        <a:rPr lang="sv-SE" sz="1400"/>
                        <a:t>Genomförande av allmänna brandinspektioner i företags- och anstaltsobjekt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46 %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95,0 %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899614"/>
                  </a:ext>
                </a:extLst>
              </a:tr>
              <a:tr h="312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/>
                        <a:t>Genomförande av allmänna brandinspektioner i bostadsbyggnader (%)</a:t>
                      </a: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23 %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96,3 %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94940"/>
                  </a:ext>
                </a:extLst>
              </a:tr>
              <a:tr h="319687">
                <a:tc>
                  <a:txBody>
                    <a:bodyPr/>
                    <a:lstStyle/>
                    <a:p>
                      <a:r>
                        <a:rPr lang="sv-SE" sz="1400"/>
                        <a:t>Inlämning av </a:t>
                      </a:r>
                      <a:r>
                        <a:rPr lang="sv-SE" sz="1400" err="1"/>
                        <a:t>självbedömning</a:t>
                      </a:r>
                      <a:r>
                        <a:rPr lang="sv-SE" sz="1400"/>
                        <a:t> av brandsäkerheten för småhus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57 %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81,3 %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724191"/>
                  </a:ext>
                </a:extLst>
              </a:tr>
              <a:tr h="485158">
                <a:tc>
                  <a:txBody>
                    <a:bodyPr/>
                    <a:lstStyle/>
                    <a:p>
                      <a:r>
                        <a:rPr lang="sv-SE" sz="1400"/>
                        <a:t>Har nåtts via säkerhetskommunikation (deltagare, </a:t>
                      </a:r>
                      <a:r>
                        <a:rPr lang="sv-SE" sz="1400" err="1"/>
                        <a:t>st</a:t>
                      </a:r>
                      <a:r>
                        <a:rPr lang="sv-SE" sz="14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2,6%</a:t>
                      </a:r>
                    </a:p>
                    <a:p>
                      <a:pPr algn="ctr"/>
                      <a:r>
                        <a:rPr lang="sv-SE" sz="1400"/>
                        <a:t>75st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8,3 %</a:t>
                      </a:r>
                      <a:br>
                        <a:rPr lang="sv-SE" dirty="0"/>
                      </a:br>
                      <a:r>
                        <a:rPr lang="sv-SE" dirty="0"/>
                        <a:t>155 </a:t>
                      </a:r>
                      <a:r>
                        <a:rPr lang="sv-SE" dirty="0" err="1"/>
                        <a:t>st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12,0 %</a:t>
                      </a:r>
                    </a:p>
                    <a:p>
                      <a:r>
                        <a:rPr lang="sv-SE" dirty="0"/>
                        <a:t>219 </a:t>
                      </a:r>
                      <a:r>
                        <a:rPr lang="sv-SE" dirty="0" err="1"/>
                        <a:t>st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506"/>
                  </a:ext>
                </a:extLst>
              </a:tr>
            </a:tbl>
          </a:graphicData>
        </a:graphic>
      </p:graphicFrame>
      <p:graphicFrame>
        <p:nvGraphicFramePr>
          <p:cNvPr id="14" name="Table 13" descr="Tabell&#10;Budgetens förverkligande&#10;Period 1 2025 29%&#10;Period 2 2025&#10;Period 3 2025">
            <a:extLst>
              <a:ext uri="{FF2B5EF4-FFF2-40B4-BE49-F238E27FC236}">
                <a16:creationId xmlns:a16="http://schemas.microsoft.com/office/drawing/2014/main" id="{A0F2FD96-12EC-F82F-A440-791F1AC73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948888"/>
              </p:ext>
            </p:extLst>
          </p:nvPr>
        </p:nvGraphicFramePr>
        <p:xfrm>
          <a:off x="1239255" y="4414916"/>
          <a:ext cx="3823678" cy="889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68500">
                  <a:extLst>
                    <a:ext uri="{9D8B030D-6E8A-4147-A177-3AD203B41FA5}">
                      <a16:colId xmlns:a16="http://schemas.microsoft.com/office/drawing/2014/main" val="2918402208"/>
                    </a:ext>
                  </a:extLst>
                </a:gridCol>
                <a:gridCol w="606669">
                  <a:extLst>
                    <a:ext uri="{9D8B030D-6E8A-4147-A177-3AD203B41FA5}">
                      <a16:colId xmlns:a16="http://schemas.microsoft.com/office/drawing/2014/main" val="3270348857"/>
                    </a:ext>
                  </a:extLst>
                </a:gridCol>
                <a:gridCol w="597877">
                  <a:extLst>
                    <a:ext uri="{9D8B030D-6E8A-4147-A177-3AD203B41FA5}">
                      <a16:colId xmlns:a16="http://schemas.microsoft.com/office/drawing/2014/main" val="1766820797"/>
                    </a:ext>
                  </a:extLst>
                </a:gridCol>
                <a:gridCol w="650632">
                  <a:extLst>
                    <a:ext uri="{9D8B030D-6E8A-4147-A177-3AD203B41FA5}">
                      <a16:colId xmlns:a16="http://schemas.microsoft.com/office/drawing/2014/main" val="18841382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Ekonomi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930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Budgetens förverkligande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103%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91026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6E6E45E-4989-D7FA-6A87-ADB8607A3E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3163" y="1737150"/>
            <a:ext cx="2075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/>
              <a:t>Antal anmälningar om brandrisk</a:t>
            </a:r>
            <a:endParaRPr lang="sv-SE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E6AE38-248C-4E2B-9825-E28C721932C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4553" y="2754320"/>
            <a:ext cx="2073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/>
              <a:t>86 </a:t>
            </a:r>
            <a:r>
              <a:rPr lang="sv-SE" sz="3200" b="1" dirty="0" err="1"/>
              <a:t>st</a:t>
            </a:r>
            <a:r>
              <a:rPr lang="sv-SE" sz="3200" b="1" dirty="0"/>
              <a:t> (50)</a:t>
            </a:r>
            <a:endParaRPr lang="sv-SE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693252-56C0-7280-7475-C944DFA7A18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52726" y="4210811"/>
            <a:ext cx="2058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/>
              <a:t>Sociala medier, räckvidd (antal)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23562" y="4185411"/>
            <a:ext cx="387481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/>
              <a:t>Korrigerande åtgärder:</a:t>
            </a:r>
          </a:p>
          <a:p>
            <a:r>
              <a:rPr lang="sv-SE" sz="1400" dirty="0">
                <a:solidFill>
                  <a:schemeClr val="bg1"/>
                </a:solidFill>
              </a:rPr>
              <a:t>xxx</a:t>
            </a:r>
            <a:endParaRPr lang="sv-SE" sz="1400" dirty="0">
              <a:solidFill>
                <a:schemeClr val="bg1"/>
              </a:solidFill>
              <a:cs typeface="Arial"/>
            </a:endParaRPr>
          </a:p>
          <a:p>
            <a:r>
              <a:rPr lang="fi-FI" sz="1400" dirty="0" err="1">
                <a:cs typeface="Arial"/>
              </a:rPr>
              <a:t>Information</a:t>
            </a:r>
            <a:r>
              <a:rPr lang="fi-FI" sz="1400" dirty="0">
                <a:cs typeface="Arial"/>
              </a:rPr>
              <a:t>, </a:t>
            </a:r>
            <a:r>
              <a:rPr lang="fi-FI" sz="1400" dirty="0" err="1">
                <a:cs typeface="Arial"/>
              </a:rPr>
              <a:t>meddelanden</a:t>
            </a:r>
            <a:r>
              <a:rPr lang="fi-FI" sz="1400" dirty="0">
                <a:cs typeface="Arial"/>
              </a:rPr>
              <a:t> mm. </a:t>
            </a:r>
          </a:p>
        </p:txBody>
      </p:sp>
    </p:spTree>
    <p:extLst>
      <p:ext uri="{BB962C8B-B14F-4D97-AF65-F5344CB8AC3E}">
        <p14:creationId xmlns:p14="http://schemas.microsoft.com/office/powerpoint/2010/main" val="437921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581755" y="3264339"/>
            <a:ext cx="4848245" cy="2888811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432800" y="648000"/>
            <a:ext cx="9124950" cy="909637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2579" y="1557637"/>
            <a:ext cx="5111144" cy="2434731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59473" y="1630895"/>
            <a:ext cx="5014248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latin typeface="+mj-lt"/>
              </a:rPr>
              <a:t>Hur stöder man invånarnas delaktighet i planeringen, genomförandet och utvärderingen av tjänsterna:</a:t>
            </a:r>
          </a:p>
          <a:p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fi-FI" sz="1400" dirty="0" err="1">
                <a:latin typeface="Arial"/>
                <a:cs typeface="Arial"/>
              </a:rPr>
              <a:t>Kundrespons</a:t>
            </a:r>
            <a:r>
              <a:rPr lang="fi-FI" sz="1400" dirty="0">
                <a:latin typeface="Arial"/>
                <a:cs typeface="Arial"/>
              </a:rPr>
              <a:t> (</a:t>
            </a:r>
            <a:r>
              <a:rPr lang="fi-FI" sz="1400" dirty="0" err="1">
                <a:latin typeface="Arial"/>
                <a:cs typeface="Arial"/>
              </a:rPr>
              <a:t>Roidu</a:t>
            </a:r>
            <a:r>
              <a:rPr lang="fi-FI" sz="1400" dirty="0">
                <a:latin typeface="Arial"/>
                <a:cs typeface="Arial"/>
              </a:rPr>
              <a:t>), </a:t>
            </a:r>
            <a:r>
              <a:rPr lang="fi-FI" sz="1400" dirty="0" err="1">
                <a:latin typeface="Arial"/>
                <a:cs typeface="Arial"/>
              </a:rPr>
              <a:t>riskanmälningar</a:t>
            </a:r>
            <a:r>
              <a:rPr lang="fi-FI" sz="1400" dirty="0">
                <a:latin typeface="Arial"/>
                <a:cs typeface="Arial"/>
              </a:rPr>
              <a:t> (</a:t>
            </a:r>
            <a:r>
              <a:rPr lang="fi-FI" sz="1400" dirty="0" err="1">
                <a:latin typeface="Arial"/>
                <a:cs typeface="Arial"/>
              </a:rPr>
              <a:t>HaiPro</a:t>
            </a:r>
            <a:r>
              <a:rPr lang="fi-FI" sz="1400" dirty="0">
                <a:latin typeface="Arial"/>
                <a:cs typeface="Arial"/>
              </a:rPr>
              <a:t>), </a:t>
            </a:r>
          </a:p>
          <a:p>
            <a:r>
              <a:rPr lang="fi-FI" sz="1400" err="1">
                <a:latin typeface="Arial"/>
                <a:cs typeface="Arial"/>
              </a:rPr>
              <a:t>Diskussioner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med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boende</a:t>
            </a:r>
            <a:r>
              <a:rPr lang="fi-FI" sz="1400" dirty="0">
                <a:latin typeface="Arial"/>
                <a:cs typeface="Arial"/>
              </a:rPr>
              <a:t> i </a:t>
            </a:r>
            <a:r>
              <a:rPr lang="fi-FI" sz="1400" err="1">
                <a:latin typeface="Arial"/>
                <a:cs typeface="Arial"/>
              </a:rPr>
              <a:t>regionen</a:t>
            </a:r>
            <a:endParaRPr lang="fi-FI" sz="1400">
              <a:latin typeface="Arial"/>
              <a:cs typeface="Arial"/>
            </a:endParaRPr>
          </a:p>
          <a:p>
            <a:r>
              <a:rPr lang="fi-FI" sz="1400" dirty="0">
                <a:latin typeface="Arial"/>
                <a:cs typeface="Arial"/>
              </a:rPr>
              <a:t>I </a:t>
            </a:r>
            <a:r>
              <a:rPr lang="fi-FI" sz="1400" err="1">
                <a:latin typeface="Arial"/>
                <a:cs typeface="Arial"/>
              </a:rPr>
              <a:t>samband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med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evenemang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inom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säkerhetskommunikation</a:t>
            </a:r>
            <a:endParaRPr lang="fi-FI" sz="1400">
              <a:latin typeface="Arial"/>
              <a:cs typeface="Arial"/>
            </a:endParaRPr>
          </a:p>
          <a:p>
            <a:endParaRPr lang="fi-FI" sz="1400" dirty="0">
              <a:latin typeface="Arial"/>
              <a:cs typeface="Arial"/>
            </a:endParaRPr>
          </a:p>
          <a:p>
            <a:r>
              <a:rPr lang="fi-FI" sz="1400" dirty="0" err="1">
                <a:latin typeface="Arial"/>
                <a:cs typeface="Arial"/>
              </a:rPr>
              <a:t>Sektionen</a:t>
            </a:r>
            <a:r>
              <a:rPr lang="fi-FI" sz="1400" dirty="0">
                <a:latin typeface="Arial"/>
                <a:cs typeface="Arial"/>
              </a:rPr>
              <a:t> för </a:t>
            </a:r>
            <a:r>
              <a:rPr lang="fi-FI" sz="1400" dirty="0" err="1">
                <a:latin typeface="Arial"/>
                <a:cs typeface="Arial"/>
              </a:rPr>
              <a:t>räddningsväsendet</a:t>
            </a:r>
            <a:endParaRPr lang="fi-FI" sz="1400" dirty="0">
              <a:latin typeface="Arial"/>
              <a:cs typeface="Arial"/>
            </a:endParaRP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62579" y="4317229"/>
            <a:ext cx="5111143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latin typeface="+mj-lt"/>
              </a:rPr>
              <a:t>Vilka åtgärder har vidtagits på basen av klienters och anhörigas anmälningar om negativa och nära ögat händelser samt påminnelser och klagomål:</a:t>
            </a:r>
          </a:p>
          <a:p>
            <a:endParaRPr lang="sv-SE" sz="1400" b="1" dirty="0">
              <a:latin typeface="+mj-lt"/>
              <a:cs typeface="Arial"/>
            </a:endParaRPr>
          </a:p>
          <a:p>
            <a:pPr lvl="0"/>
            <a:r>
              <a:rPr lang="fi-FI" sz="1400" dirty="0" err="1"/>
              <a:t>Harmonisering</a:t>
            </a:r>
            <a:r>
              <a:rPr lang="fi-FI" sz="1400" dirty="0"/>
              <a:t> av </a:t>
            </a:r>
            <a:r>
              <a:rPr lang="fi-FI" sz="1400" dirty="0" err="1"/>
              <a:t>processer</a:t>
            </a:r>
            <a:r>
              <a:rPr lang="fi-FI" sz="1400" dirty="0"/>
              <a:t> i </a:t>
            </a:r>
            <a:r>
              <a:rPr lang="fi-FI" sz="1400" dirty="0" err="1"/>
              <a:t>regionen</a:t>
            </a:r>
            <a:r>
              <a:rPr lang="fi-FI" sz="1400" dirty="0"/>
              <a:t>.</a:t>
            </a:r>
            <a:endParaRPr lang="en-US" sz="1400" b="1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000645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sv-SE" sz="1400" b="1" dirty="0"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sv-SE" sz="1400" b="1">
              <a:latin typeface="+mj-lt"/>
            </a:endParaRPr>
          </a:p>
          <a:p>
            <a:r>
              <a:rPr lang="sv-SE" sz="1400" dirty="0"/>
              <a:t>Tillsammans med avtalsbrandkårernas samarbetsarbetsgrupp utvecklas, harmoniseras och upprätthålls områdets avtalsbrandkårsverksamhet. Nu är harmoniseringen av avtal under arbete.</a:t>
            </a:r>
            <a:endParaRPr lang="sv-SE" sz="1400" b="1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60616" y="3458585"/>
            <a:ext cx="4597934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400" b="1" dirty="0">
                <a:latin typeface="+mj-lt"/>
              </a:rPr>
              <a:t>Avtalsbrandkårerna är med och utvecklar och bedömer tjänsterna</a:t>
            </a:r>
          </a:p>
          <a:p>
            <a:endParaRPr lang="sv-SE" sz="1400"/>
          </a:p>
          <a:p>
            <a:r>
              <a:rPr lang="fi-FI" sz="1400" dirty="0" err="1"/>
              <a:t>Räddningsverkets</a:t>
            </a:r>
            <a:r>
              <a:rPr lang="fi-FI" sz="1400" dirty="0"/>
              <a:t> </a:t>
            </a:r>
            <a:r>
              <a:rPr lang="fi-FI" sz="1400" dirty="0" err="1"/>
              <a:t>samarbetsgrupp</a:t>
            </a:r>
            <a:r>
              <a:rPr lang="fi-FI" sz="1400" dirty="0"/>
              <a:t> för </a:t>
            </a:r>
            <a:r>
              <a:rPr lang="fi-FI" sz="1400" dirty="0" err="1"/>
              <a:t>avtalsbrandkårerna</a:t>
            </a:r>
            <a:r>
              <a:rPr lang="sv-SE" sz="1400" dirty="0"/>
              <a:t>​.</a:t>
            </a:r>
            <a:endParaRPr lang="fi-FI" sz="1400" strike="sngStrike" dirty="0">
              <a:highlight>
                <a:srgbClr val="FFFF00"/>
              </a:highlight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64392A1-9CEC-F294-4CFF-83464B5BE40B}"/>
              </a:ext>
            </a:extLst>
          </p:cNvPr>
          <p:cNvSpPr txBox="1">
            <a:spLocks/>
          </p:cNvSpPr>
          <p:nvPr/>
        </p:nvSpPr>
        <p:spPr>
          <a:xfrm>
            <a:off x="1431925" y="646413"/>
            <a:ext cx="9328150" cy="774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F11895-0247-3848-1D9B-8AB71C247FD3}"/>
              </a:ext>
            </a:extLst>
          </p:cNvPr>
          <p:cNvSpPr txBox="1"/>
          <p:nvPr/>
        </p:nvSpPr>
        <p:spPr>
          <a:xfrm>
            <a:off x="1314451" y="1672174"/>
            <a:ext cx="2529928" cy="23607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>
                <a:solidFill>
                  <a:schemeClr val="accent5"/>
                </a:solidFill>
              </a:rPr>
              <a:t>Personalstyrka, P3/P2/P1</a:t>
            </a:r>
            <a:endParaRPr lang="sv-SE" sz="1400" b="1" dirty="0">
              <a:solidFill>
                <a:schemeClr val="accent5"/>
              </a:solidFill>
              <a:cs typeface="Arial"/>
            </a:endParaRPr>
          </a:p>
          <a:p>
            <a:r>
              <a:rPr lang="fi-FI" sz="1400" dirty="0" err="1"/>
              <a:t>Ordinarie</a:t>
            </a:r>
            <a:r>
              <a:rPr lang="fi-FI" sz="1400" dirty="0"/>
              <a:t>:  137 / 136 / 134</a:t>
            </a:r>
            <a:endParaRPr lang="fi-FI" sz="1400" dirty="0">
              <a:cs typeface="Arial"/>
            </a:endParaRPr>
          </a:p>
          <a:p>
            <a:r>
              <a:rPr lang="fi-FI" sz="1400" dirty="0" err="1"/>
              <a:t>Tidsbundna</a:t>
            </a:r>
            <a:r>
              <a:rPr lang="fi-FI" sz="1400" dirty="0"/>
              <a:t>: 29 / 32 / 33 </a:t>
            </a:r>
            <a:endParaRPr lang="fi-FI" sz="1400" dirty="0">
              <a:cs typeface="Arial"/>
            </a:endParaRPr>
          </a:p>
          <a:p>
            <a:r>
              <a:rPr lang="fi-FI" sz="1400" dirty="0" err="1">
                <a:cs typeface="Arial"/>
              </a:rPr>
              <a:t>Bisyssla</a:t>
            </a:r>
            <a:r>
              <a:rPr lang="fi-FI" sz="1400" dirty="0">
                <a:cs typeface="Arial"/>
              </a:rPr>
              <a:t>: 605 / 601 / 594</a:t>
            </a:r>
          </a:p>
          <a:p>
            <a:r>
              <a:rPr lang="fi-FI" sz="1400" dirty="0">
                <a:cs typeface="Arial"/>
              </a:rPr>
              <a:t>FBK: 294 / 291 / 292</a:t>
            </a:r>
          </a:p>
          <a:p>
            <a:r>
              <a:rPr lang="fi-FI" sz="1400" dirty="0" err="1"/>
              <a:t>Sammanlagt</a:t>
            </a:r>
            <a:r>
              <a:rPr lang="fi-FI" sz="1400" dirty="0"/>
              <a:t>: 1065 / 1060 / 1053</a:t>
            </a:r>
            <a:endParaRPr lang="fi-FI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499C0B-1769-7B35-0EE4-0DA38F96086F}"/>
              </a:ext>
            </a:extLst>
          </p:cNvPr>
          <p:cNvSpPr txBox="1"/>
          <p:nvPr/>
        </p:nvSpPr>
        <p:spPr>
          <a:xfrm>
            <a:off x="4038600" y="1699069"/>
            <a:ext cx="326311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600" baseline="0" dirty="0"/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8</a:t>
            </a:r>
            <a:endParaRPr lang="fi-FI" sz="1600" baseline="0" dirty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Arbetsolycka</a:t>
            </a:r>
            <a:r>
              <a:rPr lang="fi-FI" sz="1600" dirty="0">
                <a:cs typeface="Arial"/>
              </a:rPr>
              <a:t>, 5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Nära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ögat</a:t>
            </a:r>
            <a:r>
              <a:rPr lang="fi-FI" sz="1600" dirty="0">
                <a:cs typeface="Arial"/>
              </a:rPr>
              <a:t>, 1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Annan </a:t>
            </a:r>
            <a:r>
              <a:rPr lang="fi-FI" sz="1600" dirty="0" err="1">
                <a:cs typeface="Arial"/>
              </a:rPr>
              <a:t>säkerhetsobservation</a:t>
            </a:r>
            <a:r>
              <a:rPr lang="fi-FI" sz="1600" dirty="0">
                <a:cs typeface="Arial"/>
              </a:rPr>
              <a:t>,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4B1340-C987-5DFD-9D8D-16CD0BDA7F18}"/>
              </a:ext>
            </a:extLst>
          </p:cNvPr>
          <p:cNvSpPr txBox="1"/>
          <p:nvPr/>
        </p:nvSpPr>
        <p:spPr>
          <a:xfrm>
            <a:off x="7599900" y="1694927"/>
            <a:ext cx="249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 err="1">
                <a:solidFill>
                  <a:schemeClr val="accent5"/>
                </a:solidFill>
              </a:rPr>
              <a:t>Fiilismätare</a:t>
            </a:r>
            <a:r>
              <a:rPr lang="sv-SE" sz="1600" b="1" dirty="0">
                <a:solidFill>
                  <a:schemeClr val="accent5"/>
                </a:solidFill>
              </a:rPr>
              <a:t> 2025</a:t>
            </a:r>
            <a:endParaRPr lang="sv-SE" b="1" dirty="0">
              <a:solidFill>
                <a:schemeClr val="accent5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BD0A0E3-FFDB-8A0A-EE42-4D88EEF262CF}"/>
              </a:ext>
            </a:extLst>
          </p:cNvPr>
          <p:cNvSpPr txBox="1">
            <a:spLocks/>
          </p:cNvSpPr>
          <p:nvPr/>
        </p:nvSpPr>
        <p:spPr>
          <a:xfrm>
            <a:off x="1314450" y="4124782"/>
            <a:ext cx="2529929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3101 / </a:t>
            </a:r>
          </a:p>
          <a:p>
            <a:pPr algn="ctr"/>
            <a:r>
              <a:rPr lang="fi-FI" sz="2000" b="1" dirty="0">
                <a:cs typeface="Arial"/>
              </a:rPr>
              <a:t>738 </a:t>
            </a:r>
            <a:r>
              <a:rPr lang="fi-FI" sz="2000" b="1" dirty="0" err="1">
                <a:cs typeface="Arial"/>
              </a:rPr>
              <a:t>dagar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4A0AAF-99D4-4A0D-AA7B-E765481BD698}"/>
              </a:ext>
            </a:extLst>
          </p:cNvPr>
          <p:cNvSpPr txBox="1"/>
          <p:nvPr/>
        </p:nvSpPr>
        <p:spPr>
          <a:xfrm>
            <a:off x="4734635" y="568162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x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13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68AAD7-AB30-E424-4FF7-09F7D794FA11}"/>
              </a:ext>
            </a:extLst>
          </p:cNvPr>
          <p:cNvSpPr txBox="1">
            <a:spLocks/>
          </p:cNvSpPr>
          <p:nvPr/>
        </p:nvSpPr>
        <p:spPr>
          <a:xfrm>
            <a:off x="7456225" y="4034688"/>
            <a:ext cx="4135393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en-US" sz="1600" err="1">
                <a:cs typeface="Arial"/>
              </a:rPr>
              <a:t>Arbetshandledning</a:t>
            </a:r>
            <a:endParaRPr lang="en-US" sz="1600">
              <a:cs typeface="Arial"/>
            </a:endParaRPr>
          </a:p>
          <a:p>
            <a:r>
              <a:rPr lang="en-US" sz="1600" dirty="0" err="1">
                <a:cs typeface="Arial"/>
              </a:rPr>
              <a:t>Ledning</a:t>
            </a:r>
            <a:r>
              <a:rPr lang="en-US" sz="1600" dirty="0">
                <a:cs typeface="Arial"/>
              </a:rPr>
              <a:t> av </a:t>
            </a:r>
            <a:r>
              <a:rPr lang="en-US" sz="1600" dirty="0" err="1">
                <a:cs typeface="Arial"/>
              </a:rPr>
              <a:t>arbetsförmåga</a:t>
            </a:r>
            <a:endParaRPr lang="en-US" sz="1600" dirty="0">
              <a:cs typeface="Arial"/>
            </a:endParaRPr>
          </a:p>
          <a:p>
            <a:r>
              <a:rPr lang="en-US" sz="1600" err="1">
                <a:cs typeface="Arial"/>
              </a:rPr>
              <a:t>Utvecklingssamtal</a:t>
            </a:r>
            <a:endParaRPr lang="en-US" sz="1600">
              <a:cs typeface="Arial"/>
            </a:endParaRPr>
          </a:p>
          <a:p>
            <a:r>
              <a:rPr lang="en-US" sz="1600" dirty="0">
                <a:cs typeface="Arial"/>
              </a:rPr>
              <a:t>TYKY-</a:t>
            </a:r>
            <a:r>
              <a:rPr lang="en-US" sz="1600" err="1">
                <a:cs typeface="Arial"/>
              </a:rPr>
              <a:t>dag</a:t>
            </a:r>
            <a:endParaRPr lang="en-US" sz="1600" dirty="0" err="1">
              <a:cs typeface="Arial" panose="020B0604020202020204"/>
            </a:endParaRPr>
          </a:p>
        </p:txBody>
      </p:sp>
      <p:graphicFrame>
        <p:nvGraphicFramePr>
          <p:cNvPr id="3" name="Chart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889F7391-4385-965E-DF40-FD747B3302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9384155"/>
              </p:ext>
            </p:extLst>
          </p:nvPr>
        </p:nvGraphicFramePr>
        <p:xfrm>
          <a:off x="3505349" y="4337763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5160EE6-C8E5-564F-7A2A-45E94121D67A}"/>
              </a:ext>
            </a:extLst>
          </p:cNvPr>
          <p:cNvCxnSpPr/>
          <p:nvPr/>
        </p:nvCxnSpPr>
        <p:spPr>
          <a:xfrm>
            <a:off x="7489213" y="4003622"/>
            <a:ext cx="383458" cy="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EF779361-A96A-22B8-865B-771F80886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933" y="1724188"/>
            <a:ext cx="3880653" cy="219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2398297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VHP_teema">
  <a:themeElements>
    <a:clrScheme name="Pohjanmaan hvinvointi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213A8F"/>
      </a:accent1>
      <a:accent2>
        <a:srgbClr val="85C598"/>
      </a:accent2>
      <a:accent3>
        <a:srgbClr val="F39690"/>
      </a:accent3>
      <a:accent4>
        <a:srgbClr val="FDC84A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HP_teema" id="{F23CEC61-7D3E-4FC9-BBC4-2DB136B252E6}" vid="{484551A0-B212-4560-81B4-2EF7E647BDC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C20298D8C6D7F4DB433FF5C816BE874" ma:contentTypeVersion="15" ma:contentTypeDescription="Skapa ett nytt dokument." ma:contentTypeScope="" ma:versionID="04cb66472a3fea7cb0c97cd931936478">
  <xsd:schema xmlns:xsd="http://www.w3.org/2001/XMLSchema" xmlns:xs="http://www.w3.org/2001/XMLSchema" xmlns:p="http://schemas.microsoft.com/office/2006/metadata/properties" xmlns:ns2="4716c1bc-2a43-4460-911d-68d436ac0535" xmlns:ns3="819f9ce2-aa8f-464a-a2d4-9efcf1ba5194" targetNamespace="http://schemas.microsoft.com/office/2006/metadata/properties" ma:root="true" ma:fieldsID="9023f1b3530715191981132ab26b1cbf" ns2:_="" ns3:_="">
    <xsd:import namespace="4716c1bc-2a43-4460-911d-68d436ac0535"/>
    <xsd:import namespace="819f9ce2-aa8f-464a-a2d4-9efcf1ba51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16c1bc-2a43-4460-911d-68d436ac05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f9ce2-aa8f-464a-a2d4-9efcf1ba519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2dc5844-fc93-4450-80bb-c73ce1c8b4ec}" ma:internalName="TaxCatchAll" ma:showField="CatchAllData" ma:web="819f9ce2-aa8f-464a-a2d4-9efcf1ba51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19f9ce2-aa8f-464a-a2d4-9efcf1ba5194">
      <UserInfo>
        <DisplayName>Yliluoma Susanna</DisplayName>
        <AccountId>131</AccountId>
        <AccountType/>
      </UserInfo>
    </SharedWithUsers>
    <lcf76f155ced4ddcb4097134ff3c332f xmlns="4716c1bc-2a43-4460-911d-68d436ac0535">
      <Terms xmlns="http://schemas.microsoft.com/office/infopath/2007/PartnerControls"/>
    </lcf76f155ced4ddcb4097134ff3c332f>
    <TaxCatchAll xmlns="819f9ce2-aa8f-464a-a2d4-9efcf1ba5194" xsi:nil="true"/>
  </documentManagement>
</p:properties>
</file>

<file path=customXml/itemProps1.xml><?xml version="1.0" encoding="utf-8"?>
<ds:datastoreItem xmlns:ds="http://schemas.openxmlformats.org/officeDocument/2006/customXml" ds:itemID="{35ED2567-2D88-464E-B3F9-157D3B5FFA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16c1bc-2a43-4460-911d-68d436ac0535"/>
    <ds:schemaRef ds:uri="819f9ce2-aa8f-464a-a2d4-9efcf1ba51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http://schemas.microsoft.com/office/2006/documentManagement/types"/>
    <ds:schemaRef ds:uri="4716c1bc-2a43-4460-911d-68d436ac0535"/>
    <ds:schemaRef ds:uri="http://schemas.openxmlformats.org/package/2006/metadata/core-properties"/>
    <ds:schemaRef ds:uri="http://purl.org/dc/dcmitype/"/>
    <ds:schemaRef ds:uri="819f9ce2-aa8f-464a-a2d4-9efcf1ba5194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213</TotalTime>
  <Words>498</Words>
  <Application>Microsoft Office PowerPoint</Application>
  <PresentationFormat>Widescreen</PresentationFormat>
  <Paragraphs>148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Segoe UI</vt:lpstr>
      <vt:lpstr>Times New Roman</vt:lpstr>
      <vt:lpstr>OVHP_teema</vt:lpstr>
      <vt:lpstr>Custom Design</vt:lpstr>
      <vt:lpstr>2_OVHP_teema</vt:lpstr>
      <vt:lpstr>Rapportering av egenkontroll, P3</vt:lpstr>
      <vt:lpstr>Tillgänglighet</vt:lpstr>
      <vt:lpstr>Säkerhet och kvalitet</vt:lpstr>
      <vt:lpstr>Delaktighetsarbete</vt:lpstr>
      <vt:lpstr>PowerPoint Presentation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Dahlström Peter</cp:lastModifiedBy>
  <cp:revision>119</cp:revision>
  <dcterms:created xsi:type="dcterms:W3CDTF">2023-11-14T05:41:58Z</dcterms:created>
  <dcterms:modified xsi:type="dcterms:W3CDTF">2026-01-29T22:45:33Z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0x010100CC20298D8C6D7F4DB433FF5C816BE874</vt:lpwstr>
  </property>
  <property fmtid="{D5CDD505-2E9C-101B-9397-08002B2CF9AE}" pid="3" name="MediaServiceImageTags">
    <vt:lpwstr/>
  </property>
</Properties>
</file>